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8" r:id="rId3"/>
    <p:sldId id="265" r:id="rId4"/>
    <p:sldId id="266" r:id="rId5"/>
    <p:sldId id="275" r:id="rId6"/>
    <p:sldId id="258" r:id="rId7"/>
    <p:sldId id="267" r:id="rId8"/>
    <p:sldId id="271" r:id="rId9"/>
    <p:sldId id="272" r:id="rId10"/>
    <p:sldId id="259" r:id="rId11"/>
    <p:sldId id="260" r:id="rId12"/>
    <p:sldId id="262" r:id="rId13"/>
    <p:sldId id="263" r:id="rId14"/>
    <p:sldId id="277" r:id="rId1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8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8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651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914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3343275"/>
            <a:ext cx="7593012" cy="12954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914650"/>
            <a:ext cx="7593012" cy="385763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422800"/>
            <a:ext cx="7593012" cy="3697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7874000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827088" y="2698750"/>
            <a:ext cx="7593012" cy="3417888"/>
          </a:xfrm>
        </p:spPr>
        <p:txBody>
          <a:bodyPr/>
          <a:lstStyle>
            <a:lvl1pPr>
              <a:spcBef>
                <a:spcPts val="1680"/>
              </a:spcBef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619250"/>
            <a:ext cx="75930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698750"/>
            <a:ext cx="7593012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6384925"/>
            <a:ext cx="787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  <p:pic>
        <p:nvPicPr>
          <p:cNvPr id="1029" name="Picture 10" descr="dnb_R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dnb.de/x/6gl3B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7874000" cy="153888"/>
          </a:xfrm>
          <a:noFill/>
        </p:spPr>
        <p:txBody>
          <a:bodyPr/>
          <a:lstStyle/>
          <a:p>
            <a:r>
              <a:rPr lang="de-DE" dirty="0" smtClean="0"/>
              <a:t>| Barbara Pfeifer und </a:t>
            </a:r>
            <a:r>
              <a:rPr lang="de-DE" smtClean="0"/>
              <a:t>Constanze Schumann </a:t>
            </a:r>
            <a:r>
              <a:rPr lang="de-DE" dirty="0" smtClean="0"/>
              <a:t>| Deutscher </a:t>
            </a:r>
            <a:r>
              <a:rPr lang="de-DE" dirty="0" err="1" smtClean="0"/>
              <a:t>Bibliothekartag</a:t>
            </a:r>
            <a:r>
              <a:rPr lang="de-DE" dirty="0" smtClean="0"/>
              <a:t> Bremen 2014 | </a:t>
            </a:r>
            <a:r>
              <a:rPr lang="de-DE" dirty="0" err="1" smtClean="0"/>
              <a:t>RDA</a:t>
            </a:r>
            <a:r>
              <a:rPr lang="de-DE" dirty="0" smtClean="0"/>
              <a:t>-Workshop | 04. Juni 2014</a:t>
            </a: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BFEB206-4A3F-4696-935B-82AB82FC11DA}" type="slidenum">
              <a:rPr lang="de-DE" sz="1000" b="1"/>
              <a:pPr algn="ctr"/>
              <a:t>1</a:t>
            </a:fld>
            <a:endParaRPr lang="de-DE" sz="1000" b="1"/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Stand </a:t>
            </a:r>
            <a:r>
              <a:rPr lang="de-DE" dirty="0" err="1" smtClean="0"/>
              <a:t>RDA</a:t>
            </a:r>
            <a:r>
              <a:rPr lang="de-DE" dirty="0" smtClean="0"/>
              <a:t>-Test </a:t>
            </a:r>
          </a:p>
        </p:txBody>
      </p:sp>
      <p:sp>
        <p:nvSpPr>
          <p:cNvPr id="3077" name="Rectangle 11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Barbara Pfeifer, Constanze Schumann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Anpassungen im Testsystem bis 04‘2014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827088" y="2564904"/>
            <a:ext cx="7593012" cy="3417888"/>
          </a:xfrm>
        </p:spPr>
        <p:txBody>
          <a:bodyPr/>
          <a:lstStyle/>
          <a:p>
            <a:r>
              <a:rPr lang="de-DE" dirty="0"/>
              <a:t>0501  </a:t>
            </a:r>
            <a:r>
              <a:rPr lang="de-DE" dirty="0" err="1" smtClean="0"/>
              <a:t>content</a:t>
            </a:r>
            <a:r>
              <a:rPr lang="de-DE" dirty="0" smtClean="0"/>
              <a:t> </a:t>
            </a:r>
            <a:r>
              <a:rPr lang="de-DE" dirty="0"/>
              <a:t>type </a:t>
            </a:r>
            <a:endParaRPr lang="de-DE" dirty="0" smtClean="0"/>
          </a:p>
          <a:p>
            <a:r>
              <a:rPr lang="de-DE" dirty="0" smtClean="0"/>
              <a:t>0502  </a:t>
            </a:r>
            <a:r>
              <a:rPr lang="de-DE" dirty="0" err="1" smtClean="0"/>
              <a:t>media</a:t>
            </a:r>
            <a:r>
              <a:rPr lang="de-DE" dirty="0" smtClean="0"/>
              <a:t> </a:t>
            </a:r>
            <a:r>
              <a:rPr lang="de-DE" dirty="0"/>
              <a:t>type </a:t>
            </a:r>
            <a:endParaRPr lang="de-DE" dirty="0" smtClean="0"/>
          </a:p>
          <a:p>
            <a:r>
              <a:rPr lang="de-DE" dirty="0" smtClean="0"/>
              <a:t>0503  </a:t>
            </a:r>
            <a:r>
              <a:rPr lang="de-DE" dirty="0" err="1" smtClean="0"/>
              <a:t>carrier</a:t>
            </a:r>
            <a:r>
              <a:rPr lang="de-DE" dirty="0" smtClean="0"/>
              <a:t> type</a:t>
            </a:r>
          </a:p>
          <a:p>
            <a:r>
              <a:rPr lang="de-DE" dirty="0" err="1" smtClean="0"/>
              <a:t>3XXX</a:t>
            </a:r>
            <a:r>
              <a:rPr lang="de-DE" dirty="0" smtClean="0"/>
              <a:t>  </a:t>
            </a:r>
            <a:r>
              <a:rPr lang="de-DE" dirty="0"/>
              <a:t>$</a:t>
            </a:r>
            <a:r>
              <a:rPr lang="de-DE" dirty="0" smtClean="0"/>
              <a:t>B </a:t>
            </a:r>
            <a:r>
              <a:rPr lang="de-DE" i="1" dirty="0" smtClean="0"/>
              <a:t>Funktionsbezeichnung ist wiederholbar</a:t>
            </a:r>
          </a:p>
          <a:p>
            <a:r>
              <a:rPr lang="de-DE" dirty="0"/>
              <a:t>1111 Copyright- und Phonogramjahr</a:t>
            </a:r>
          </a:p>
          <a:p>
            <a:r>
              <a:rPr lang="de-DE" dirty="0" smtClean="0"/>
              <a:t>4010 </a:t>
            </a:r>
            <a:r>
              <a:rPr lang="de-DE" dirty="0"/>
              <a:t>wiederholbar für mehrere beigefügte </a:t>
            </a:r>
            <a:r>
              <a:rPr lang="de-DE" dirty="0" smtClean="0"/>
              <a:t>Werke</a:t>
            </a:r>
          </a:p>
          <a:p>
            <a:r>
              <a:rPr lang="de-DE" dirty="0" smtClean="0"/>
              <a:t>4222 Fußnote für den Inhaltsvermerk</a:t>
            </a:r>
          </a:p>
          <a:p>
            <a:pPr>
              <a:buFontTx/>
              <a:buChar char="-"/>
            </a:pPr>
            <a:endParaRPr lang="de-DE" dirty="0"/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Barbara Pfeifer und Constanze Schumann | Deutscher Bibliothekartag Bremen 2014 | RDA-Workshop | 04. Juni 2014</a:t>
            </a: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09DEF66-784C-4ABA-A954-EA29E77B5B61}" type="slidenum">
              <a:rPr lang="de-DE" sz="1000" b="1"/>
              <a:pPr algn="ctr"/>
              <a:t>10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Barbara Pfeifer und Constanze Schumann | Deutscher Bibliothekartag Bremen 2014 | RDA-Workshop | 04. Juni 2014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3BBA09B9-4503-4404-9519-4B0163DF13EF}" type="slidenum">
              <a:rPr lang="de-DE" sz="1000" b="1"/>
              <a:pPr algn="ctr"/>
              <a:t>11</a:t>
            </a:fld>
            <a:endParaRPr lang="de-DE" sz="1000" b="1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69" y="1245747"/>
            <a:ext cx="8059395" cy="513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Barbara Pfeifer und Constanze Schumann | Deutscher Bibliothekartag Bremen 2014 | RDA-Workshop | 04. Juni 2014</a:t>
            </a: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4901366-3F13-43D2-9BD8-C88395F9D50D}" type="slidenum">
              <a:rPr lang="de-DE" sz="1000" b="1"/>
              <a:pPr algn="ctr"/>
              <a:t>12</a:t>
            </a:fld>
            <a:endParaRPr lang="de-DE" sz="1000" b="1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" t="12354" r="9830" b="6246"/>
          <a:stretch/>
        </p:blipFill>
        <p:spPr bwMode="auto">
          <a:xfrm>
            <a:off x="770909" y="1481118"/>
            <a:ext cx="7761531" cy="439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27088" y="994941"/>
            <a:ext cx="7593012" cy="777875"/>
          </a:xfrm>
        </p:spPr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088" y="1988840"/>
            <a:ext cx="7593012" cy="3417888"/>
          </a:xfrm>
        </p:spPr>
        <p:txBody>
          <a:bodyPr/>
          <a:lstStyle/>
          <a:p>
            <a:r>
              <a:rPr lang="de-DE" dirty="0" smtClean="0"/>
              <a:t>Ergebnisse aus den Themenspeichergruppen der AG RDA werden dringend benötigt.</a:t>
            </a:r>
          </a:p>
          <a:p>
            <a:r>
              <a:rPr lang="de-DE" dirty="0" smtClean="0"/>
              <a:t>Bei der Erstellung von </a:t>
            </a:r>
            <a:r>
              <a:rPr lang="de-DE" dirty="0" err="1" smtClean="0"/>
              <a:t>RDA</a:t>
            </a:r>
            <a:r>
              <a:rPr lang="de-DE" dirty="0" smtClean="0"/>
              <a:t>-Testdatensätzen ergeben sich praktische Fragen, die an die AG </a:t>
            </a:r>
            <a:r>
              <a:rPr lang="de-DE" dirty="0" err="1" smtClean="0"/>
              <a:t>RDA</a:t>
            </a:r>
            <a:r>
              <a:rPr lang="de-DE" dirty="0" smtClean="0"/>
              <a:t> bzw. die Themenspeichergruppe Implementierung weitergegeben werden.</a:t>
            </a:r>
          </a:p>
          <a:p>
            <a:r>
              <a:rPr lang="de-DE" dirty="0" smtClean="0"/>
              <a:t>Die Datensätze aus dem Testsystem können als Grundlage für die Schulungen und die Beispielsammlungen nachgenutzt werden.</a:t>
            </a:r>
          </a:p>
          <a:p>
            <a:r>
              <a:rPr lang="de-DE" dirty="0" smtClean="0"/>
              <a:t>Externe Partner können unser </a:t>
            </a:r>
            <a:r>
              <a:rPr lang="de-DE" smtClean="0"/>
              <a:t>Testsystem nachnutzen.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1024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Barbara Pfeifer und Constanze Schumann | Deutscher Bibliothekartag Bremen 2014 | RDA-Workshop | 04. Juni 2014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1F6877A1-CE93-4F03-87E7-6555A3C9C3C2}" type="slidenum">
              <a:rPr lang="de-DE" sz="1000" b="1"/>
              <a:pPr algn="ctr"/>
              <a:t>13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827584" y="1700808"/>
            <a:ext cx="7592516" cy="696317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              Vielen Dank für die Aufmerksamkeit!</a:t>
            </a:r>
            <a:endParaRPr lang="de-DE" dirty="0"/>
          </a:p>
        </p:txBody>
      </p:sp>
      <p:sp>
        <p:nvSpPr>
          <p:cNvPr id="48130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| Barbara Pfeifer und Constanze Schumann | Deutscher Bibliothekartag Bremen 2014 | RDA-Workshop | 04. Juni 2014</a:t>
            </a:r>
          </a:p>
        </p:txBody>
      </p:sp>
      <p:sp>
        <p:nvSpPr>
          <p:cNvPr id="4813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896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280493C-2C2A-41AB-A22E-5ADE6DDA48BE}" type="slidenum">
              <a:rPr lang="de-DE" sz="1000" b="1"/>
              <a:pPr algn="ctr"/>
              <a:t>14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192273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RDA - Beispiel</a:t>
            </a:r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69" y="2176437"/>
            <a:ext cx="6737851" cy="4132883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BFEB206-4A3F-4696-935B-82AB82FC11DA}" type="slidenum">
              <a:rPr lang="de-DE" sz="1000" b="1"/>
              <a:pPr algn="ctr"/>
              <a:t>2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35988917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Warum testen wir?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Vorbereitung für die Implementierung und Formatanpassungen im PICA-</a:t>
            </a:r>
            <a:r>
              <a:rPr lang="de-DE" dirty="0" err="1" smtClean="0"/>
              <a:t>Iltis-System</a:t>
            </a:r>
            <a:r>
              <a:rPr lang="de-DE" dirty="0" smtClean="0"/>
              <a:t> der DNB sowie der externen Partner</a:t>
            </a:r>
          </a:p>
          <a:p>
            <a:r>
              <a:rPr lang="de-DE" dirty="0" smtClean="0"/>
              <a:t>Unterstützung und Vorbereitung der </a:t>
            </a:r>
            <a:r>
              <a:rPr lang="de-DE" dirty="0" err="1" smtClean="0"/>
              <a:t>RDA</a:t>
            </a:r>
            <a:r>
              <a:rPr lang="de-DE" dirty="0" smtClean="0"/>
              <a:t>-Schulungen</a:t>
            </a:r>
          </a:p>
          <a:p>
            <a:r>
              <a:rPr lang="de-DE" dirty="0" smtClean="0"/>
              <a:t>Praktische Anwendung des neuen Regelwerkes</a:t>
            </a:r>
          </a:p>
          <a:p>
            <a:pPr marL="0" indent="0">
              <a:buNone/>
            </a:pPr>
            <a:endParaRPr lang="de-DE" dirty="0" smtClean="0"/>
          </a:p>
          <a:p>
            <a:endParaRPr lang="de-DE" dirty="0" smtClean="0"/>
          </a:p>
        </p:txBody>
      </p:sp>
      <p:sp>
        <p:nvSpPr>
          <p:cNvPr id="512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Barbara Pfeifer und Constanze Schumann | Deutscher Bibliothekartag Bremen 2014 | RDA-Workshop | 04. Juni 2014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3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50376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Vorgehensweise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Einrichtung eines eigenen </a:t>
            </a:r>
            <a:r>
              <a:rPr lang="de-DE" dirty="0" err="1" smtClean="0"/>
              <a:t>RDA</a:t>
            </a:r>
            <a:r>
              <a:rPr lang="de-DE" dirty="0" smtClean="0"/>
              <a:t>-Testsystems in PICA-Iltis</a:t>
            </a:r>
          </a:p>
          <a:p>
            <a:r>
              <a:rPr lang="de-DE" dirty="0" smtClean="0"/>
              <a:t>Spiegelung des Produktionssystem vom April 2013</a:t>
            </a:r>
          </a:p>
          <a:p>
            <a:r>
              <a:rPr lang="de-DE" dirty="0" smtClean="0"/>
              <a:t>Einzelne Datensätze werden sukzessive nach </a:t>
            </a:r>
            <a:r>
              <a:rPr lang="de-DE" dirty="0" err="1" smtClean="0"/>
              <a:t>RDA</a:t>
            </a:r>
            <a:r>
              <a:rPr lang="de-DE" dirty="0" smtClean="0"/>
              <a:t> umgearbeitet</a:t>
            </a:r>
          </a:p>
          <a:p>
            <a:r>
              <a:rPr lang="de-DE" dirty="0" smtClean="0"/>
              <a:t>Aber: geht nur schrittweise, da teilweise neue Felder benötigt werden</a:t>
            </a:r>
          </a:p>
          <a:p>
            <a:r>
              <a:rPr lang="de-DE" dirty="0" smtClean="0"/>
              <a:t>Organisation in Versionen, genannt Releases, die hochgezählt werden (0.1, 0.2, 0.3, ..., 1.0, 1.1, ...)</a:t>
            </a:r>
          </a:p>
          <a:p>
            <a:pPr marL="0" indent="0">
              <a:buNone/>
            </a:pPr>
            <a:endParaRPr lang="de-DE" dirty="0" smtClean="0"/>
          </a:p>
          <a:p>
            <a:endParaRPr lang="de-DE" dirty="0" smtClean="0"/>
          </a:p>
        </p:txBody>
      </p:sp>
      <p:sp>
        <p:nvSpPr>
          <p:cNvPr id="512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Barbara Pfeifer und Constanze Schumann | Deutscher Bibliothekartag Bremen 2014 | RDA-Workshop | 04. Juni 2014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4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204859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Auswertung der </a:t>
            </a:r>
            <a:r>
              <a:rPr lang="de-DE" dirty="0" smtClean="0"/>
              <a:t>Testdatensätze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</a:t>
            </a:r>
            <a:r>
              <a:rPr lang="de-DE" smtClean="0"/>
              <a:t>ukzessive </a:t>
            </a:r>
            <a:r>
              <a:rPr lang="de-DE" dirty="0"/>
              <a:t>Umsetzung der getroffenen Entscheidungen und Festlegungen</a:t>
            </a:r>
          </a:p>
          <a:p>
            <a:r>
              <a:rPr lang="de-DE" dirty="0"/>
              <a:t>Ermittlung fehlender Felder und Unterfelder und Meldung an Themenspeichergruppe Implementierung </a:t>
            </a:r>
          </a:p>
          <a:p>
            <a:r>
              <a:rPr lang="de-DE" dirty="0"/>
              <a:t>Nach Umsetzung werden die Datensätze im neuen Release neu </a:t>
            </a:r>
            <a:r>
              <a:rPr lang="de-DE" dirty="0" err="1"/>
              <a:t>erfasst</a:t>
            </a:r>
            <a:r>
              <a:rPr lang="de-DE" dirty="0"/>
              <a:t> (fortgeschrieben)</a:t>
            </a:r>
          </a:p>
          <a:p>
            <a:r>
              <a:rPr lang="de-DE" dirty="0"/>
              <a:t>Ziel: fertiger, </a:t>
            </a:r>
            <a:r>
              <a:rPr lang="de-DE" dirty="0" err="1"/>
              <a:t>RDA</a:t>
            </a:r>
            <a:r>
              <a:rPr lang="de-DE" dirty="0"/>
              <a:t>-konformer Datensatz, ggf. zur Nutzung für eine Beispielsammlung</a:t>
            </a:r>
          </a:p>
          <a:p>
            <a:pPr marL="0" indent="0">
              <a:buNone/>
            </a:pPr>
            <a:endParaRPr lang="de-DE" dirty="0" smtClean="0"/>
          </a:p>
          <a:p>
            <a:endParaRPr lang="de-DE" dirty="0" smtClean="0"/>
          </a:p>
        </p:txBody>
      </p:sp>
      <p:sp>
        <p:nvSpPr>
          <p:cNvPr id="512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Barbara Pfeifer und Constanze Schumann | Deutscher Bibliothekartag Bremen 2014 | RDA-Workshop | 04. Juni 2014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5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149803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 stehen wir?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Release 0.3, Auswertung erfolgt bis Juni 2014</a:t>
            </a:r>
          </a:p>
          <a:p>
            <a:r>
              <a:rPr lang="de-DE" dirty="0" smtClean="0"/>
              <a:t>DNB-Kolleginnen und -Kollegen testen </a:t>
            </a:r>
            <a:r>
              <a:rPr lang="de-DE" dirty="0" err="1" smtClean="0"/>
              <a:t>Monografien</a:t>
            </a:r>
            <a:r>
              <a:rPr lang="de-DE" dirty="0" smtClean="0"/>
              <a:t>, Zeitschriften, Musik</a:t>
            </a:r>
          </a:p>
          <a:p>
            <a:r>
              <a:rPr lang="de-DE" dirty="0" smtClean="0"/>
              <a:t>Dokumentation unter: </a:t>
            </a:r>
            <a:r>
              <a:rPr lang="de-DE" dirty="0">
                <a:hlinkClick r:id="rId2"/>
              </a:rPr>
              <a:t>https://</a:t>
            </a:r>
            <a:r>
              <a:rPr lang="de-DE" dirty="0" err="1">
                <a:hlinkClick r:id="rId2"/>
              </a:rPr>
              <a:t>wiki.dnb.de</a:t>
            </a:r>
            <a:r>
              <a:rPr lang="de-DE" dirty="0">
                <a:hlinkClick r:id="rId2"/>
              </a:rPr>
              <a:t>/x/</a:t>
            </a:r>
            <a:r>
              <a:rPr lang="de-DE" dirty="0" err="1">
                <a:hlinkClick r:id="rId2"/>
              </a:rPr>
              <a:t>6gl3B</a:t>
            </a:r>
            <a:r>
              <a:rPr lang="de-DE" dirty="0"/>
              <a:t> </a:t>
            </a:r>
            <a:endParaRPr lang="de-DE" dirty="0" smtClean="0"/>
          </a:p>
        </p:txBody>
      </p:sp>
      <p:sp>
        <p:nvSpPr>
          <p:cNvPr id="512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Barbara Pfeifer und Constanze Schumann | Deutscher Bibliothekartag Bremen 2014 | RDA-Workshop | 04. Juni 2014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6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25" r="18872" b="33724"/>
          <a:stretch/>
        </p:blipFill>
        <p:spPr bwMode="auto">
          <a:xfrm>
            <a:off x="611560" y="2493534"/>
            <a:ext cx="8438367" cy="3383738"/>
          </a:xfrm>
          <a:prstGeom prst="rect">
            <a:avLst/>
          </a:prstGeom>
          <a:noFill/>
          <a:ln w="25400">
            <a:solidFill>
              <a:srgbClr val="2D18A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7</a:t>
            </a:fld>
            <a:endParaRPr lang="de-DE" sz="1000" b="1"/>
          </a:p>
        </p:txBody>
      </p:sp>
      <p:sp>
        <p:nvSpPr>
          <p:cNvPr id="5" name="Ellipse 4"/>
          <p:cNvSpPr/>
          <p:nvPr/>
        </p:nvSpPr>
        <p:spPr>
          <a:xfrm>
            <a:off x="683568" y="4185403"/>
            <a:ext cx="1512168" cy="32371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itel 7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/>
          <a:p>
            <a:r>
              <a:rPr lang="de-DE" dirty="0" smtClean="0"/>
              <a:t>Zugang über die </a:t>
            </a:r>
            <a:r>
              <a:rPr lang="de-DE" dirty="0" err="1" smtClean="0"/>
              <a:t>WinIBW</a:t>
            </a:r>
            <a:r>
              <a:rPr lang="de-DE" dirty="0" smtClean="0"/>
              <a:t>-Startseite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3290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27088" y="1196752"/>
            <a:ext cx="7593012" cy="736857"/>
          </a:xfrm>
        </p:spPr>
        <p:txBody>
          <a:bodyPr/>
          <a:lstStyle/>
          <a:p>
            <a:r>
              <a:rPr lang="de-DE" dirty="0" err="1" smtClean="0"/>
              <a:t>RAK</a:t>
            </a:r>
            <a:r>
              <a:rPr lang="de-DE" dirty="0" smtClean="0"/>
              <a:t>-Datensatz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347864" y="3428206"/>
            <a:ext cx="2808312" cy="1873002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8</a:t>
            </a:fld>
            <a:endParaRPr lang="de-DE" sz="1000" b="1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651516"/>
            <a:ext cx="7992889" cy="472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744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27088" y="1196752"/>
            <a:ext cx="7593012" cy="777875"/>
          </a:xfrm>
        </p:spPr>
        <p:txBody>
          <a:bodyPr/>
          <a:lstStyle/>
          <a:p>
            <a:r>
              <a:rPr lang="de-DE" dirty="0" err="1" smtClean="0"/>
              <a:t>RDA</a:t>
            </a:r>
            <a:r>
              <a:rPr lang="de-DE" dirty="0" smtClean="0"/>
              <a:t>-Test – Standardelemente-Set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699792" y="3573016"/>
            <a:ext cx="3672408" cy="180020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| Barbara Pfeifer und Constanze Schumann | Deutscher Bibliothekartag Bremen 2014 | RDA-Workshop | 04. Juni 2014</a:t>
            </a:r>
            <a:endParaRPr lang="de-DE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9</a:t>
            </a:fld>
            <a:endParaRPr lang="de-DE" sz="1000" b="1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54100"/>
            <a:ext cx="8393906" cy="416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683568" y="1772816"/>
            <a:ext cx="5400600" cy="122413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744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20140123_RDATest_AGRDA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544</Words>
  <Application>Microsoft Office PowerPoint</Application>
  <PresentationFormat>Bildschirmpräsentation (4:3)</PresentationFormat>
  <Paragraphs>68</Paragraphs>
  <Slides>14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20140123_RDATest_AGRDA</vt:lpstr>
      <vt:lpstr>Stand RDA-Test </vt:lpstr>
      <vt:lpstr>RDA - Beispiel</vt:lpstr>
      <vt:lpstr>Warum testen wir?</vt:lpstr>
      <vt:lpstr>Vorgehensweise</vt:lpstr>
      <vt:lpstr>Auswertung der Testdatensätze</vt:lpstr>
      <vt:lpstr>Wo stehen wir?</vt:lpstr>
      <vt:lpstr>Zugang über die WinIBW-Startseite</vt:lpstr>
      <vt:lpstr>RAK-Datensatz</vt:lpstr>
      <vt:lpstr>RDA-Test – Standardelemente-Set</vt:lpstr>
      <vt:lpstr>Anpassungen im Testsystem bis 04‘2014</vt:lpstr>
      <vt:lpstr>PowerPoint-Präsentation</vt:lpstr>
      <vt:lpstr>PowerPoint-Präsentation</vt:lpstr>
      <vt:lpstr>Fazit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 RDA-Test</dc:title>
  <dc:creator>Pfeifer, Barbara</dc:creator>
  <cp:lastModifiedBy>Schumann, Constanze</cp:lastModifiedBy>
  <cp:revision>22</cp:revision>
  <cp:lastPrinted>2014-05-26T07:45:47Z</cp:lastPrinted>
  <dcterms:created xsi:type="dcterms:W3CDTF">2014-01-22T16:25:33Z</dcterms:created>
  <dcterms:modified xsi:type="dcterms:W3CDTF">2014-06-18T15:37:10Z</dcterms:modified>
</cp:coreProperties>
</file>