
<file path=[Content_Types].xml><?xml version="1.0" encoding="utf-8"?>
<Types xmlns="http://schemas.openxmlformats.org/package/2006/content-types">
  <Default Extension="wmf" ContentType="image/x-wmf"/>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Lst>
  <p:notesMasterIdLst>
    <p:notesMasterId r:id="rId11"/>
  </p:notesMasterIdLst>
  <p:sldIdLst>
    <p:sldId id="256" r:id="rId2"/>
    <p:sldId id="259" r:id="rId3"/>
    <p:sldId id="268" r:id="rId4"/>
    <p:sldId id="269" r:id="rId5"/>
    <p:sldId id="270" r:id="rId6"/>
    <p:sldId id="271" r:id="rId7"/>
    <p:sldId id="272" r:id="rId8"/>
    <p:sldId id="273" r:id="rId9"/>
    <p:sldId id="267" r:id="rId10"/>
  </p:sldIdLst>
  <p:sldSz cx="9144000" cy="6858000" type="screen4x3"/>
  <p:notesSz cx="6858000" cy="9144000"/>
  <p:embeddedFontLst>
    <p:embeddedFont>
      <p:font typeface="VistaSansBold" panose="02000803040000020004" pitchFamily="2" charset="0"/>
      <p:bold r:id="rId12"/>
    </p:embeddedFont>
    <p:embeddedFont>
      <p:font typeface="Calibri" panose="020F0502020204030204" pitchFamily="34" charset="0"/>
      <p:regular r:id="rId13"/>
      <p:bold r:id="rId14"/>
      <p:italic r:id="rId15"/>
      <p:boldItalic r:id="rId16"/>
    </p:embeddedFont>
    <p:embeddedFont>
      <p:font typeface="VistaSansBook" panose="02000603050000020004" pitchFamily="2" charset="0"/>
      <p:regular r:id="rId17"/>
    </p:embeddedFont>
  </p:embeddedFontLst>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684">
          <p15:clr>
            <a:srgbClr val="A4A3A4"/>
          </p15:clr>
        </p15:guide>
        <p15:guide id="2" orient="horz" pos="873">
          <p15:clr>
            <a:srgbClr val="A4A3A4"/>
          </p15:clr>
        </p15:guide>
        <p15:guide id="3" orient="horz" pos="182">
          <p15:clr>
            <a:srgbClr val="A4A3A4"/>
          </p15:clr>
        </p15:guide>
        <p15:guide id="4" orient="horz" pos="3952">
          <p15:clr>
            <a:srgbClr val="A4A3A4"/>
          </p15:clr>
        </p15:guide>
        <p15:guide id="5" pos="226">
          <p15:clr>
            <a:srgbClr val="A4A3A4"/>
          </p15:clr>
        </p15:guide>
        <p15:guide id="6" pos="553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19" autoAdjust="0"/>
    <p:restoredTop sz="94660"/>
  </p:normalViewPr>
  <p:slideViewPr>
    <p:cSldViewPr showGuides="1">
      <p:cViewPr varScale="1">
        <p:scale>
          <a:sx n="80" d="100"/>
          <a:sy n="80" d="100"/>
        </p:scale>
        <p:origin x="912" y="78"/>
      </p:cViewPr>
      <p:guideLst>
        <p:guide orient="horz" pos="3684"/>
        <p:guide orient="horz" pos="873"/>
        <p:guide orient="horz" pos="182"/>
        <p:guide orient="horz" pos="3952"/>
        <p:guide pos="226"/>
        <p:guide pos="553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2.fntdata"/><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font" Target="fonts/font1.fntdata"/><Relationship Id="rId17" Type="http://schemas.openxmlformats.org/officeDocument/2006/relationships/font" Target="fonts/font6.fntdata"/><Relationship Id="rId2" Type="http://schemas.openxmlformats.org/officeDocument/2006/relationships/slide" Target="slides/slide1.xml"/><Relationship Id="rId16" Type="http://schemas.openxmlformats.org/officeDocument/2006/relationships/font" Target="fonts/font5.fntdata"/><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font" Target="fonts/font4.fntdata"/><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3.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E32E1B5-27D1-4480-B4E4-6E5C9A5730E0}" type="datetimeFigureOut">
              <a:rPr lang="de-DE" smtClean="0"/>
              <a:t>14.04.2014</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0920E09-FE0D-4F47-8848-542D6C53A253}" type="slidenum">
              <a:rPr lang="de-DE" smtClean="0"/>
              <a:t>‹Nr.›</a:t>
            </a:fld>
            <a:endParaRPr lang="de-DE"/>
          </a:p>
        </p:txBody>
      </p:sp>
    </p:spTree>
    <p:extLst>
      <p:ext uri="{BB962C8B-B14F-4D97-AF65-F5344CB8AC3E}">
        <p14:creationId xmlns:p14="http://schemas.microsoft.com/office/powerpoint/2010/main" val="2352137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tartfolie">
    <p:spTree>
      <p:nvGrpSpPr>
        <p:cNvPr id="1" name=""/>
        <p:cNvGrpSpPr/>
        <p:nvPr/>
      </p:nvGrpSpPr>
      <p:grpSpPr>
        <a:xfrm>
          <a:off x="0" y="0"/>
          <a:ext cx="0" cy="0"/>
          <a:chOff x="0" y="0"/>
          <a:chExt cx="0" cy="0"/>
        </a:xfrm>
      </p:grpSpPr>
      <p:pic>
        <p:nvPicPr>
          <p:cNvPr id="8" name="Grafik 7"/>
          <p:cNvPicPr>
            <a:picLocks noChangeAspect="1"/>
          </p:cNvPicPr>
          <p:nvPr userDrawn="1"/>
        </p:nvPicPr>
        <p:blipFill rotWithShape="1">
          <a:blip r:embed="rId2" cstate="print">
            <a:extLst>
              <a:ext uri="{28A0092B-C50C-407E-A947-70E740481C1C}">
                <a14:useLocalDpi xmlns:a14="http://schemas.microsoft.com/office/drawing/2010/main" val="0"/>
              </a:ext>
            </a:extLst>
          </a:blip>
          <a:srcRect l="469" t="610" r="312" b="263"/>
          <a:stretch/>
        </p:blipFill>
        <p:spPr>
          <a:xfrm>
            <a:off x="0" y="2750400"/>
            <a:ext cx="9144000" cy="4107600"/>
          </a:xfrm>
          <a:prstGeom prst="rect">
            <a:avLst/>
          </a:prstGeom>
        </p:spPr>
      </p:pic>
      <p:sp>
        <p:nvSpPr>
          <p:cNvPr id="3" name="Untertitel 2"/>
          <p:cNvSpPr>
            <a:spLocks noGrp="1"/>
          </p:cNvSpPr>
          <p:nvPr>
            <p:ph type="subTitle" idx="1" hasCustomPrompt="1"/>
          </p:nvPr>
        </p:nvSpPr>
        <p:spPr>
          <a:xfrm>
            <a:off x="827584" y="2988000"/>
            <a:ext cx="7488000" cy="936000"/>
          </a:xfrm>
        </p:spPr>
        <p:txBody>
          <a:bodyPr/>
          <a:lstStyle>
            <a:lvl1pPr marL="0" indent="0" algn="l">
              <a:spcBef>
                <a:spcPts val="0"/>
              </a:spcBef>
              <a:spcAft>
                <a:spcPts val="0"/>
              </a:spcAft>
              <a:buNone/>
              <a:defRPr sz="1800" b="0" cap="none" baseline="0">
                <a:solidFill>
                  <a:schemeClr val="bg1"/>
                </a:solidFill>
                <a:latin typeface="+mj-lt"/>
              </a:defRPr>
            </a:lvl1pPr>
            <a:lvl2pPr marL="0" indent="0" algn="l">
              <a:spcBef>
                <a:spcPts val="0"/>
              </a:spcBef>
              <a:spcAft>
                <a:spcPts val="0"/>
              </a:spcAft>
              <a:buNone/>
              <a:defRPr sz="1800" b="0" cap="none" baseline="0">
                <a:solidFill>
                  <a:schemeClr val="bg1"/>
                </a:solidFill>
                <a:latin typeface="+mn-lt"/>
              </a:defRPr>
            </a:lvl2pPr>
            <a:lvl3pPr marL="0" indent="0" algn="l">
              <a:spcBef>
                <a:spcPts val="0"/>
              </a:spcBef>
              <a:spcAft>
                <a:spcPts val="0"/>
              </a:spcAft>
              <a:buNone/>
              <a:defRPr sz="1800" b="0" cap="none" baseline="0">
                <a:solidFill>
                  <a:schemeClr val="bg1"/>
                </a:solidFill>
                <a:latin typeface="+mn-lt"/>
              </a:defRPr>
            </a:lvl3pPr>
            <a:lvl4pPr marL="0" indent="0" algn="l">
              <a:spcBef>
                <a:spcPts val="0"/>
              </a:spcBef>
              <a:spcAft>
                <a:spcPts val="0"/>
              </a:spcAft>
              <a:buNone/>
              <a:defRPr sz="1800" b="0" cap="none" baseline="0">
                <a:solidFill>
                  <a:schemeClr val="bg1"/>
                </a:solidFill>
                <a:latin typeface="+mn-lt"/>
              </a:defRPr>
            </a:lvl4pPr>
            <a:lvl5pPr marL="0" indent="0" algn="l">
              <a:spcBef>
                <a:spcPts val="0"/>
              </a:spcBef>
              <a:spcAft>
                <a:spcPts val="0"/>
              </a:spcAft>
              <a:buNone/>
              <a:defRPr sz="1800" b="0" cap="none" baseline="0">
                <a:solidFill>
                  <a:schemeClr val="bg1"/>
                </a:solidFill>
                <a:latin typeface="+mn-lt"/>
              </a:defRPr>
            </a:lvl5pPr>
            <a:lvl6pPr marL="0" indent="0" algn="l">
              <a:spcBef>
                <a:spcPts val="0"/>
              </a:spcBef>
              <a:spcAft>
                <a:spcPts val="0"/>
              </a:spcAft>
              <a:buNone/>
              <a:defRPr sz="1800" b="0" cap="none" baseline="0">
                <a:solidFill>
                  <a:schemeClr val="bg1"/>
                </a:solidFill>
                <a:latin typeface="+mn-lt"/>
              </a:defRPr>
            </a:lvl6pPr>
            <a:lvl7pPr marL="0" indent="0" algn="l">
              <a:spcBef>
                <a:spcPts val="0"/>
              </a:spcBef>
              <a:spcAft>
                <a:spcPts val="0"/>
              </a:spcAft>
              <a:buNone/>
              <a:defRPr sz="1800" b="0" cap="none" baseline="0">
                <a:solidFill>
                  <a:schemeClr val="bg1"/>
                </a:solidFill>
                <a:latin typeface="+mn-lt"/>
              </a:defRPr>
            </a:lvl7pPr>
            <a:lvl8pPr marL="0" indent="0" algn="l">
              <a:spcBef>
                <a:spcPts val="0"/>
              </a:spcBef>
              <a:spcAft>
                <a:spcPts val="0"/>
              </a:spcAft>
              <a:buNone/>
              <a:defRPr sz="1800" b="0" cap="none" baseline="0">
                <a:solidFill>
                  <a:schemeClr val="bg1"/>
                </a:solidFill>
                <a:latin typeface="+mn-lt"/>
              </a:defRPr>
            </a:lvl8pPr>
            <a:lvl9pPr marL="0" indent="0" algn="l">
              <a:spcBef>
                <a:spcPts val="0"/>
              </a:spcBef>
              <a:spcAft>
                <a:spcPts val="0"/>
              </a:spcAft>
              <a:buNone/>
              <a:defRPr sz="1800" b="0" cap="none" baseline="0">
                <a:solidFill>
                  <a:schemeClr val="bg1"/>
                </a:solidFill>
                <a:latin typeface="+mn-lt"/>
              </a:defRPr>
            </a:lvl9pPr>
          </a:lstStyle>
          <a:p>
            <a:pPr lvl="0"/>
            <a:r>
              <a:rPr lang="de-DE" dirty="0" smtClean="0"/>
              <a:t>Untertitel bearbeiten</a:t>
            </a:r>
          </a:p>
          <a:p>
            <a:pPr lvl="1"/>
            <a:r>
              <a:rPr lang="de-DE" dirty="0" smtClean="0"/>
              <a:t>Zweite Ebene</a:t>
            </a:r>
          </a:p>
        </p:txBody>
      </p:sp>
      <p:pic>
        <p:nvPicPr>
          <p:cNvPr id="4" name="Grafik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000" y="360000"/>
            <a:ext cx="1944836" cy="554400"/>
          </a:xfrm>
          <a:prstGeom prst="rect">
            <a:avLst/>
          </a:prstGeom>
        </p:spPr>
      </p:pic>
      <p:sp>
        <p:nvSpPr>
          <p:cNvPr id="6" name="Datumsplatzhalter 5"/>
          <p:cNvSpPr>
            <a:spLocks noGrp="1"/>
          </p:cNvSpPr>
          <p:nvPr>
            <p:ph type="dt" sz="half" idx="10"/>
          </p:nvPr>
        </p:nvSpPr>
        <p:spPr>
          <a:xfrm>
            <a:off x="828000" y="6192000"/>
            <a:ext cx="1944000" cy="180000"/>
          </a:xfrm>
        </p:spPr>
        <p:txBody>
          <a:bodyPr/>
          <a:lstStyle>
            <a:lvl1pPr>
              <a:defRPr sz="1200">
                <a:solidFill>
                  <a:schemeClr val="bg1"/>
                </a:solidFill>
                <a:latin typeface="+mj-lt"/>
              </a:defRPr>
            </a:lvl1pPr>
          </a:lstStyle>
          <a:p>
            <a:fld id="{B090D2F3-50D9-4646-8BBE-45BEA46373B9}" type="datetime4">
              <a:rPr lang="de-DE" smtClean="0"/>
              <a:t>14. April 2014</a:t>
            </a:fld>
            <a:endParaRPr lang="de-DE" dirty="0"/>
          </a:p>
        </p:txBody>
      </p:sp>
      <p:sp>
        <p:nvSpPr>
          <p:cNvPr id="12" name="Textplatzhalter 11"/>
          <p:cNvSpPr>
            <a:spLocks noGrp="1"/>
          </p:cNvSpPr>
          <p:nvPr>
            <p:ph type="body" sz="quarter" idx="11"/>
          </p:nvPr>
        </p:nvSpPr>
        <p:spPr>
          <a:xfrm>
            <a:off x="827584" y="6376566"/>
            <a:ext cx="7488000" cy="216000"/>
          </a:xfrm>
        </p:spPr>
        <p:txBody>
          <a:bodyPr/>
          <a:lstStyle>
            <a:lvl1pPr marL="0" indent="0">
              <a:spcBef>
                <a:spcPts val="0"/>
              </a:spcBef>
              <a:spcAft>
                <a:spcPts val="0"/>
              </a:spcAft>
              <a:buFont typeface="Arial" pitchFamily="34" charset="0"/>
              <a:buNone/>
              <a:defRPr sz="1200" cap="none" baseline="0">
                <a:solidFill>
                  <a:schemeClr val="bg1"/>
                </a:solidFill>
                <a:latin typeface="+mn-lt"/>
              </a:defRPr>
            </a:lvl1pPr>
            <a:lvl2pPr marL="0" indent="0">
              <a:spcBef>
                <a:spcPts val="0"/>
              </a:spcBef>
              <a:spcAft>
                <a:spcPts val="0"/>
              </a:spcAft>
              <a:buFont typeface="Arial" pitchFamily="34" charset="0"/>
              <a:buNone/>
              <a:defRPr sz="1200" cap="none" baseline="0">
                <a:latin typeface="+mn-lt"/>
              </a:defRPr>
            </a:lvl2pPr>
            <a:lvl3pPr marL="0" indent="0">
              <a:spcBef>
                <a:spcPts val="0"/>
              </a:spcBef>
              <a:spcAft>
                <a:spcPts val="0"/>
              </a:spcAft>
              <a:buNone/>
              <a:defRPr sz="1200" cap="none" baseline="0">
                <a:latin typeface="+mn-lt"/>
              </a:defRPr>
            </a:lvl3pPr>
            <a:lvl4pPr marL="0" indent="0">
              <a:spcBef>
                <a:spcPts val="0"/>
              </a:spcBef>
              <a:spcAft>
                <a:spcPts val="0"/>
              </a:spcAft>
              <a:buNone/>
              <a:defRPr sz="1200" cap="none" baseline="0">
                <a:latin typeface="+mn-lt"/>
              </a:defRPr>
            </a:lvl4pPr>
            <a:lvl5pPr marL="0" indent="0">
              <a:spcBef>
                <a:spcPts val="0"/>
              </a:spcBef>
              <a:spcAft>
                <a:spcPts val="0"/>
              </a:spcAft>
              <a:buNone/>
              <a:defRPr sz="1200" cap="none" baseline="0">
                <a:latin typeface="+mn-lt"/>
              </a:defRPr>
            </a:lvl5pPr>
            <a:lvl6pPr marL="0" indent="0">
              <a:spcBef>
                <a:spcPts val="0"/>
              </a:spcBef>
              <a:spcAft>
                <a:spcPts val="0"/>
              </a:spcAft>
              <a:buNone/>
              <a:defRPr sz="1200" cap="none" baseline="0">
                <a:latin typeface="+mn-lt"/>
              </a:defRPr>
            </a:lvl6pPr>
            <a:lvl7pPr marL="0" indent="0">
              <a:spcBef>
                <a:spcPts val="0"/>
              </a:spcBef>
              <a:spcAft>
                <a:spcPts val="0"/>
              </a:spcAft>
              <a:buNone/>
              <a:defRPr sz="1200" cap="none" baseline="0">
                <a:latin typeface="+mn-lt"/>
              </a:defRPr>
            </a:lvl7pPr>
            <a:lvl8pPr marL="0" indent="0">
              <a:spcBef>
                <a:spcPts val="0"/>
              </a:spcBef>
              <a:spcAft>
                <a:spcPts val="0"/>
              </a:spcAft>
              <a:buNone/>
              <a:defRPr sz="1200" cap="none" baseline="0">
                <a:latin typeface="+mn-lt"/>
              </a:defRPr>
            </a:lvl8pPr>
            <a:lvl9pPr marL="0" indent="0">
              <a:spcBef>
                <a:spcPts val="0"/>
              </a:spcBef>
              <a:spcAft>
                <a:spcPts val="0"/>
              </a:spcAft>
              <a:buNone/>
              <a:defRPr sz="1200" cap="none" baseline="0">
                <a:latin typeface="+mn-lt"/>
              </a:defRPr>
            </a:lvl9pPr>
          </a:lstStyle>
          <a:p>
            <a:pPr lvl="0"/>
            <a:r>
              <a:rPr lang="de-DE" smtClean="0"/>
              <a:t>Textmasterformat bearbeiten</a:t>
            </a:r>
          </a:p>
        </p:txBody>
      </p:sp>
      <p:sp>
        <p:nvSpPr>
          <p:cNvPr id="11" name="Textplatzhalter 10"/>
          <p:cNvSpPr>
            <a:spLocks noGrp="1"/>
          </p:cNvSpPr>
          <p:nvPr>
            <p:ph type="body" sz="quarter" idx="12" hasCustomPrompt="1"/>
          </p:nvPr>
        </p:nvSpPr>
        <p:spPr>
          <a:xfrm>
            <a:off x="827584" y="1296000"/>
            <a:ext cx="7488000" cy="1224136"/>
          </a:xfrm>
        </p:spPr>
        <p:txBody>
          <a:bodyPr anchor="b" anchorCtr="0"/>
          <a:lstStyle>
            <a:lvl1pPr marL="0" indent="0">
              <a:spcBef>
                <a:spcPts val="0"/>
              </a:spcBef>
              <a:spcAft>
                <a:spcPts val="0"/>
              </a:spcAft>
              <a:buFont typeface="Arial" pitchFamily="34" charset="0"/>
              <a:buNone/>
              <a:defRPr sz="2600" cap="none" baseline="0">
                <a:latin typeface="+mj-lt"/>
              </a:defRPr>
            </a:lvl1pPr>
            <a:lvl2pPr marL="0" indent="0">
              <a:spcBef>
                <a:spcPts val="0"/>
              </a:spcBef>
              <a:spcAft>
                <a:spcPts val="0"/>
              </a:spcAft>
              <a:buFont typeface="Arial" pitchFamily="34" charset="0"/>
              <a:buNone/>
              <a:defRPr sz="2600" cap="none" baseline="0">
                <a:latin typeface="+mn-lt"/>
              </a:defRPr>
            </a:lvl2pPr>
            <a:lvl3pPr marL="0" indent="0">
              <a:spcBef>
                <a:spcPts val="0"/>
              </a:spcBef>
              <a:spcAft>
                <a:spcPts val="0"/>
              </a:spcAft>
              <a:buNone/>
              <a:defRPr sz="2600" cap="none" baseline="0">
                <a:latin typeface="+mn-lt"/>
              </a:defRPr>
            </a:lvl3pPr>
            <a:lvl4pPr marL="0" indent="0">
              <a:spcBef>
                <a:spcPts val="0"/>
              </a:spcBef>
              <a:spcAft>
                <a:spcPts val="0"/>
              </a:spcAft>
              <a:buNone/>
              <a:defRPr sz="2600" cap="none" baseline="0">
                <a:latin typeface="+mn-lt"/>
              </a:defRPr>
            </a:lvl4pPr>
            <a:lvl5pPr marL="0" indent="0">
              <a:spcBef>
                <a:spcPts val="0"/>
              </a:spcBef>
              <a:spcAft>
                <a:spcPts val="0"/>
              </a:spcAft>
              <a:buNone/>
              <a:defRPr sz="2600" cap="none" baseline="0">
                <a:latin typeface="+mn-lt"/>
              </a:defRPr>
            </a:lvl5pPr>
            <a:lvl6pPr marL="0" indent="0">
              <a:spcBef>
                <a:spcPts val="0"/>
              </a:spcBef>
              <a:spcAft>
                <a:spcPts val="0"/>
              </a:spcAft>
              <a:buNone/>
              <a:defRPr sz="2600" cap="none" baseline="0">
                <a:latin typeface="+mn-lt"/>
              </a:defRPr>
            </a:lvl6pPr>
            <a:lvl7pPr marL="0" indent="0">
              <a:spcBef>
                <a:spcPts val="0"/>
              </a:spcBef>
              <a:spcAft>
                <a:spcPts val="0"/>
              </a:spcAft>
              <a:buNone/>
              <a:defRPr sz="2600" cap="none" baseline="0">
                <a:latin typeface="+mn-lt"/>
              </a:defRPr>
            </a:lvl7pPr>
            <a:lvl8pPr marL="0" indent="0">
              <a:spcBef>
                <a:spcPts val="0"/>
              </a:spcBef>
              <a:spcAft>
                <a:spcPts val="0"/>
              </a:spcAft>
              <a:buNone/>
              <a:defRPr sz="2600" cap="none" baseline="0">
                <a:latin typeface="+mn-lt"/>
              </a:defRPr>
            </a:lvl8pPr>
            <a:lvl9pPr marL="0" indent="0">
              <a:spcBef>
                <a:spcPts val="0"/>
              </a:spcBef>
              <a:spcAft>
                <a:spcPts val="0"/>
              </a:spcAft>
              <a:buNone/>
              <a:defRPr sz="2600" cap="none" baseline="0">
                <a:latin typeface="+mn-lt"/>
              </a:defRPr>
            </a:lvl9pPr>
          </a:lstStyle>
          <a:p>
            <a:pPr lvl="0"/>
            <a:r>
              <a:rPr lang="de-DE" dirty="0" smtClean="0"/>
              <a:t>Titel bearbeiten</a:t>
            </a:r>
          </a:p>
          <a:p>
            <a:pPr lvl="1"/>
            <a:r>
              <a:rPr lang="de-DE" dirty="0" smtClean="0"/>
              <a:t>Zweite Ebene</a:t>
            </a:r>
          </a:p>
        </p:txBody>
      </p:sp>
    </p:spTree>
    <p:extLst>
      <p:ext uri="{BB962C8B-B14F-4D97-AF65-F5344CB8AC3E}">
        <p14:creationId xmlns:p14="http://schemas.microsoft.com/office/powerpoint/2010/main" val="24625039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Startfolie ohne Hintergrund">
    <p:spTree>
      <p:nvGrpSpPr>
        <p:cNvPr id="1" name=""/>
        <p:cNvGrpSpPr/>
        <p:nvPr/>
      </p:nvGrpSpPr>
      <p:grpSpPr>
        <a:xfrm>
          <a:off x="0" y="0"/>
          <a:ext cx="0" cy="0"/>
          <a:chOff x="0" y="0"/>
          <a:chExt cx="0" cy="0"/>
        </a:xfrm>
      </p:grpSpPr>
      <p:sp>
        <p:nvSpPr>
          <p:cNvPr id="3" name="Untertitel 2"/>
          <p:cNvSpPr>
            <a:spLocks noGrp="1"/>
          </p:cNvSpPr>
          <p:nvPr>
            <p:ph type="subTitle" idx="1" hasCustomPrompt="1"/>
          </p:nvPr>
        </p:nvSpPr>
        <p:spPr>
          <a:xfrm>
            <a:off x="827584" y="2988000"/>
            <a:ext cx="7488000" cy="936000"/>
          </a:xfrm>
        </p:spPr>
        <p:txBody>
          <a:bodyPr/>
          <a:lstStyle>
            <a:lvl1pPr marL="0" indent="0" algn="l">
              <a:spcBef>
                <a:spcPts val="0"/>
              </a:spcBef>
              <a:spcAft>
                <a:spcPts val="0"/>
              </a:spcAft>
              <a:buNone/>
              <a:defRPr sz="1800" b="0" cap="none" baseline="0">
                <a:solidFill>
                  <a:schemeClr val="tx1"/>
                </a:solidFill>
                <a:latin typeface="+mj-lt"/>
              </a:defRPr>
            </a:lvl1pPr>
            <a:lvl2pPr marL="0" indent="0" algn="l">
              <a:spcBef>
                <a:spcPts val="0"/>
              </a:spcBef>
              <a:spcAft>
                <a:spcPts val="0"/>
              </a:spcAft>
              <a:buNone/>
              <a:defRPr sz="1800" b="0" cap="none" baseline="0">
                <a:solidFill>
                  <a:schemeClr val="tx1"/>
                </a:solidFill>
                <a:latin typeface="+mn-lt"/>
              </a:defRPr>
            </a:lvl2pPr>
            <a:lvl3pPr marL="0" indent="0" algn="l">
              <a:spcBef>
                <a:spcPts val="0"/>
              </a:spcBef>
              <a:spcAft>
                <a:spcPts val="0"/>
              </a:spcAft>
              <a:buNone/>
              <a:defRPr sz="1800" b="0" cap="none" baseline="0">
                <a:solidFill>
                  <a:schemeClr val="tx1"/>
                </a:solidFill>
                <a:latin typeface="+mn-lt"/>
              </a:defRPr>
            </a:lvl3pPr>
            <a:lvl4pPr marL="0" indent="0" algn="l">
              <a:spcBef>
                <a:spcPts val="0"/>
              </a:spcBef>
              <a:spcAft>
                <a:spcPts val="0"/>
              </a:spcAft>
              <a:buNone/>
              <a:defRPr sz="1800" b="0" cap="none" baseline="0">
                <a:solidFill>
                  <a:schemeClr val="tx1"/>
                </a:solidFill>
                <a:latin typeface="+mn-lt"/>
              </a:defRPr>
            </a:lvl4pPr>
            <a:lvl5pPr marL="0" indent="0" algn="l">
              <a:spcBef>
                <a:spcPts val="0"/>
              </a:spcBef>
              <a:spcAft>
                <a:spcPts val="0"/>
              </a:spcAft>
              <a:buNone/>
              <a:defRPr sz="1800" b="0" cap="none" baseline="0">
                <a:solidFill>
                  <a:schemeClr val="tx1"/>
                </a:solidFill>
                <a:latin typeface="+mn-lt"/>
              </a:defRPr>
            </a:lvl5pPr>
            <a:lvl6pPr marL="0" indent="0" algn="l">
              <a:spcBef>
                <a:spcPts val="0"/>
              </a:spcBef>
              <a:spcAft>
                <a:spcPts val="0"/>
              </a:spcAft>
              <a:buNone/>
              <a:defRPr sz="1800" b="0" cap="none" baseline="0">
                <a:solidFill>
                  <a:schemeClr val="tx1"/>
                </a:solidFill>
                <a:latin typeface="+mn-lt"/>
              </a:defRPr>
            </a:lvl6pPr>
            <a:lvl7pPr marL="0" indent="0" algn="l">
              <a:spcBef>
                <a:spcPts val="0"/>
              </a:spcBef>
              <a:spcAft>
                <a:spcPts val="0"/>
              </a:spcAft>
              <a:buNone/>
              <a:defRPr sz="1800" b="0" cap="none" baseline="0">
                <a:solidFill>
                  <a:schemeClr val="tx1"/>
                </a:solidFill>
                <a:latin typeface="+mn-lt"/>
              </a:defRPr>
            </a:lvl7pPr>
            <a:lvl8pPr marL="0" indent="0" algn="l">
              <a:spcBef>
                <a:spcPts val="0"/>
              </a:spcBef>
              <a:spcAft>
                <a:spcPts val="0"/>
              </a:spcAft>
              <a:buNone/>
              <a:defRPr sz="1800" b="0" cap="none" baseline="0">
                <a:solidFill>
                  <a:schemeClr val="tx1"/>
                </a:solidFill>
                <a:latin typeface="+mn-lt"/>
              </a:defRPr>
            </a:lvl8pPr>
            <a:lvl9pPr marL="0" indent="0" algn="l">
              <a:spcBef>
                <a:spcPts val="0"/>
              </a:spcBef>
              <a:spcAft>
                <a:spcPts val="0"/>
              </a:spcAft>
              <a:buNone/>
              <a:defRPr sz="1800" b="0" cap="none" baseline="0">
                <a:solidFill>
                  <a:schemeClr val="tx1"/>
                </a:solidFill>
                <a:latin typeface="+mn-lt"/>
              </a:defRPr>
            </a:lvl9pPr>
          </a:lstStyle>
          <a:p>
            <a:pPr lvl="0"/>
            <a:r>
              <a:rPr lang="de-DE" dirty="0" smtClean="0"/>
              <a:t>Untertitel bearbeiten</a:t>
            </a:r>
          </a:p>
          <a:p>
            <a:pPr lvl="1"/>
            <a:r>
              <a:rPr lang="de-DE" dirty="0" smtClean="0"/>
              <a:t>Zweite Ebene</a:t>
            </a:r>
          </a:p>
        </p:txBody>
      </p:sp>
      <p:sp>
        <p:nvSpPr>
          <p:cNvPr id="6" name="Datumsplatzhalter 5"/>
          <p:cNvSpPr>
            <a:spLocks noGrp="1"/>
          </p:cNvSpPr>
          <p:nvPr>
            <p:ph type="dt" sz="half" idx="10"/>
          </p:nvPr>
        </p:nvSpPr>
        <p:spPr>
          <a:xfrm>
            <a:off x="828000" y="6192000"/>
            <a:ext cx="1944000" cy="180000"/>
          </a:xfrm>
        </p:spPr>
        <p:txBody>
          <a:bodyPr/>
          <a:lstStyle>
            <a:lvl1pPr>
              <a:defRPr sz="1200">
                <a:solidFill>
                  <a:schemeClr val="tx1"/>
                </a:solidFill>
                <a:latin typeface="+mj-lt"/>
              </a:defRPr>
            </a:lvl1pPr>
          </a:lstStyle>
          <a:p>
            <a:fld id="{150F2EB4-D70C-4CB0-83D8-523B9C0C4DB1}" type="datetime4">
              <a:rPr lang="de-DE" smtClean="0"/>
              <a:t>14. April 2014</a:t>
            </a:fld>
            <a:endParaRPr lang="de-DE" dirty="0"/>
          </a:p>
        </p:txBody>
      </p:sp>
      <p:sp>
        <p:nvSpPr>
          <p:cNvPr id="12" name="Textplatzhalter 11"/>
          <p:cNvSpPr>
            <a:spLocks noGrp="1"/>
          </p:cNvSpPr>
          <p:nvPr>
            <p:ph type="body" sz="quarter" idx="11"/>
          </p:nvPr>
        </p:nvSpPr>
        <p:spPr>
          <a:xfrm>
            <a:off x="827584" y="6376566"/>
            <a:ext cx="7488000" cy="216000"/>
          </a:xfrm>
        </p:spPr>
        <p:txBody>
          <a:bodyPr/>
          <a:lstStyle>
            <a:lvl1pPr marL="0" indent="0">
              <a:spcBef>
                <a:spcPts val="0"/>
              </a:spcBef>
              <a:spcAft>
                <a:spcPts val="0"/>
              </a:spcAft>
              <a:buFont typeface="Arial" pitchFamily="34" charset="0"/>
              <a:buNone/>
              <a:defRPr sz="1200" cap="none" baseline="0">
                <a:solidFill>
                  <a:schemeClr val="tx1"/>
                </a:solidFill>
                <a:latin typeface="+mn-lt"/>
              </a:defRPr>
            </a:lvl1pPr>
            <a:lvl2pPr marL="0" indent="0">
              <a:spcBef>
                <a:spcPts val="0"/>
              </a:spcBef>
              <a:spcAft>
                <a:spcPts val="0"/>
              </a:spcAft>
              <a:buFont typeface="Arial" pitchFamily="34" charset="0"/>
              <a:buNone/>
              <a:defRPr sz="1200" cap="none" baseline="0">
                <a:solidFill>
                  <a:schemeClr val="tx1"/>
                </a:solidFill>
                <a:latin typeface="+mn-lt"/>
              </a:defRPr>
            </a:lvl2pPr>
            <a:lvl3pPr marL="0" indent="0">
              <a:spcBef>
                <a:spcPts val="0"/>
              </a:spcBef>
              <a:spcAft>
                <a:spcPts val="0"/>
              </a:spcAft>
              <a:buNone/>
              <a:defRPr sz="1200" cap="none" baseline="0">
                <a:solidFill>
                  <a:schemeClr val="tx1"/>
                </a:solidFill>
                <a:latin typeface="+mn-lt"/>
              </a:defRPr>
            </a:lvl3pPr>
            <a:lvl4pPr marL="0" indent="0">
              <a:spcBef>
                <a:spcPts val="0"/>
              </a:spcBef>
              <a:spcAft>
                <a:spcPts val="0"/>
              </a:spcAft>
              <a:buNone/>
              <a:defRPr sz="1200" cap="none" baseline="0">
                <a:solidFill>
                  <a:schemeClr val="tx1"/>
                </a:solidFill>
                <a:latin typeface="+mn-lt"/>
              </a:defRPr>
            </a:lvl4pPr>
            <a:lvl5pPr marL="0" indent="0">
              <a:spcBef>
                <a:spcPts val="0"/>
              </a:spcBef>
              <a:spcAft>
                <a:spcPts val="0"/>
              </a:spcAft>
              <a:buNone/>
              <a:defRPr sz="1200" cap="none" baseline="0">
                <a:solidFill>
                  <a:schemeClr val="tx1"/>
                </a:solidFill>
                <a:latin typeface="+mn-lt"/>
              </a:defRPr>
            </a:lvl5pPr>
            <a:lvl6pPr marL="0" indent="0">
              <a:spcBef>
                <a:spcPts val="0"/>
              </a:spcBef>
              <a:spcAft>
                <a:spcPts val="0"/>
              </a:spcAft>
              <a:buNone/>
              <a:defRPr sz="1200" cap="none" baseline="0">
                <a:solidFill>
                  <a:schemeClr val="tx1"/>
                </a:solidFill>
                <a:latin typeface="+mn-lt"/>
              </a:defRPr>
            </a:lvl6pPr>
            <a:lvl7pPr marL="0" indent="0">
              <a:spcBef>
                <a:spcPts val="0"/>
              </a:spcBef>
              <a:spcAft>
                <a:spcPts val="0"/>
              </a:spcAft>
              <a:buNone/>
              <a:defRPr sz="1200" cap="none" baseline="0">
                <a:solidFill>
                  <a:schemeClr val="tx1"/>
                </a:solidFill>
                <a:latin typeface="+mn-lt"/>
              </a:defRPr>
            </a:lvl7pPr>
            <a:lvl8pPr marL="0" indent="0">
              <a:spcBef>
                <a:spcPts val="0"/>
              </a:spcBef>
              <a:spcAft>
                <a:spcPts val="0"/>
              </a:spcAft>
              <a:buNone/>
              <a:defRPr sz="1200" cap="none" baseline="0">
                <a:solidFill>
                  <a:schemeClr val="tx1"/>
                </a:solidFill>
                <a:latin typeface="+mn-lt"/>
              </a:defRPr>
            </a:lvl8pPr>
            <a:lvl9pPr marL="0" indent="0">
              <a:spcBef>
                <a:spcPts val="0"/>
              </a:spcBef>
              <a:spcAft>
                <a:spcPts val="0"/>
              </a:spcAft>
              <a:buNone/>
              <a:defRPr sz="1200" cap="none" baseline="0">
                <a:solidFill>
                  <a:schemeClr val="tx1"/>
                </a:solidFill>
                <a:latin typeface="+mn-lt"/>
              </a:defRPr>
            </a:lvl9pPr>
          </a:lstStyle>
          <a:p>
            <a:pPr lvl="0"/>
            <a:r>
              <a:rPr lang="de-DE" smtClean="0"/>
              <a:t>Textmasterformat bearbeiten</a:t>
            </a:r>
          </a:p>
        </p:txBody>
      </p:sp>
      <p:sp>
        <p:nvSpPr>
          <p:cNvPr id="11" name="Textplatzhalter 10"/>
          <p:cNvSpPr>
            <a:spLocks noGrp="1"/>
          </p:cNvSpPr>
          <p:nvPr>
            <p:ph type="body" sz="quarter" idx="12" hasCustomPrompt="1"/>
          </p:nvPr>
        </p:nvSpPr>
        <p:spPr>
          <a:xfrm>
            <a:off x="827584" y="1296000"/>
            <a:ext cx="7488000" cy="1224136"/>
          </a:xfrm>
        </p:spPr>
        <p:txBody>
          <a:bodyPr anchor="b" anchorCtr="0"/>
          <a:lstStyle>
            <a:lvl1pPr marL="0" indent="0">
              <a:spcBef>
                <a:spcPts val="0"/>
              </a:spcBef>
              <a:spcAft>
                <a:spcPts val="0"/>
              </a:spcAft>
              <a:buFont typeface="Arial" pitchFamily="34" charset="0"/>
              <a:buNone/>
              <a:defRPr sz="2600" cap="none" baseline="0">
                <a:latin typeface="+mj-lt"/>
              </a:defRPr>
            </a:lvl1pPr>
            <a:lvl2pPr marL="0" indent="0">
              <a:spcBef>
                <a:spcPts val="0"/>
              </a:spcBef>
              <a:spcAft>
                <a:spcPts val="0"/>
              </a:spcAft>
              <a:buFont typeface="Arial" pitchFamily="34" charset="0"/>
              <a:buNone/>
              <a:defRPr sz="2600" cap="none" baseline="0">
                <a:latin typeface="+mn-lt"/>
              </a:defRPr>
            </a:lvl2pPr>
            <a:lvl3pPr marL="0" indent="0">
              <a:spcBef>
                <a:spcPts val="0"/>
              </a:spcBef>
              <a:spcAft>
                <a:spcPts val="0"/>
              </a:spcAft>
              <a:buNone/>
              <a:defRPr sz="2600" cap="none" baseline="0">
                <a:latin typeface="+mn-lt"/>
              </a:defRPr>
            </a:lvl3pPr>
            <a:lvl4pPr marL="0" indent="0">
              <a:spcBef>
                <a:spcPts val="0"/>
              </a:spcBef>
              <a:spcAft>
                <a:spcPts val="0"/>
              </a:spcAft>
              <a:buNone/>
              <a:defRPr sz="2600" cap="none" baseline="0">
                <a:latin typeface="+mn-lt"/>
              </a:defRPr>
            </a:lvl4pPr>
            <a:lvl5pPr marL="0" indent="0">
              <a:spcBef>
                <a:spcPts val="0"/>
              </a:spcBef>
              <a:spcAft>
                <a:spcPts val="0"/>
              </a:spcAft>
              <a:buNone/>
              <a:defRPr sz="2600" cap="none" baseline="0">
                <a:latin typeface="+mn-lt"/>
              </a:defRPr>
            </a:lvl5pPr>
            <a:lvl6pPr marL="0" indent="0">
              <a:spcBef>
                <a:spcPts val="0"/>
              </a:spcBef>
              <a:spcAft>
                <a:spcPts val="0"/>
              </a:spcAft>
              <a:buNone/>
              <a:defRPr sz="2600" cap="none" baseline="0">
                <a:latin typeface="+mn-lt"/>
              </a:defRPr>
            </a:lvl6pPr>
            <a:lvl7pPr marL="0" indent="0">
              <a:spcBef>
                <a:spcPts val="0"/>
              </a:spcBef>
              <a:spcAft>
                <a:spcPts val="0"/>
              </a:spcAft>
              <a:buNone/>
              <a:defRPr sz="2600" cap="none" baseline="0">
                <a:latin typeface="+mn-lt"/>
              </a:defRPr>
            </a:lvl7pPr>
            <a:lvl8pPr marL="0" indent="0">
              <a:spcBef>
                <a:spcPts val="0"/>
              </a:spcBef>
              <a:spcAft>
                <a:spcPts val="0"/>
              </a:spcAft>
              <a:buNone/>
              <a:defRPr sz="2600" cap="none" baseline="0">
                <a:latin typeface="+mn-lt"/>
              </a:defRPr>
            </a:lvl8pPr>
            <a:lvl9pPr marL="0" indent="0">
              <a:spcBef>
                <a:spcPts val="0"/>
              </a:spcBef>
              <a:spcAft>
                <a:spcPts val="0"/>
              </a:spcAft>
              <a:buNone/>
              <a:defRPr sz="2600" cap="none" baseline="0">
                <a:latin typeface="+mn-lt"/>
              </a:defRPr>
            </a:lvl9pPr>
          </a:lstStyle>
          <a:p>
            <a:pPr lvl="0"/>
            <a:r>
              <a:rPr lang="de-DE" dirty="0" smtClean="0"/>
              <a:t>Titel bearbeiten</a:t>
            </a:r>
          </a:p>
          <a:p>
            <a:pPr lvl="1"/>
            <a:r>
              <a:rPr lang="de-DE" dirty="0" smtClean="0"/>
              <a:t>Zweite Ebene</a:t>
            </a:r>
          </a:p>
        </p:txBody>
      </p:sp>
      <p:pic>
        <p:nvPicPr>
          <p:cNvPr id="9" name="Grafik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42000" y="360000"/>
            <a:ext cx="1944836" cy="554400"/>
          </a:xfrm>
          <a:prstGeom prst="rect">
            <a:avLst/>
          </a:prstGeom>
        </p:spPr>
      </p:pic>
    </p:spTree>
    <p:extLst>
      <p:ext uri="{BB962C8B-B14F-4D97-AF65-F5344CB8AC3E}">
        <p14:creationId xmlns:p14="http://schemas.microsoft.com/office/powerpoint/2010/main" val="1469043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Startfolie | Variante">
    <p:spTree>
      <p:nvGrpSpPr>
        <p:cNvPr id="1" name=""/>
        <p:cNvGrpSpPr/>
        <p:nvPr/>
      </p:nvGrpSpPr>
      <p:grpSpPr>
        <a:xfrm>
          <a:off x="0" y="0"/>
          <a:ext cx="0" cy="0"/>
          <a:chOff x="0" y="0"/>
          <a:chExt cx="0" cy="0"/>
        </a:xfrm>
      </p:grpSpPr>
      <p:sp>
        <p:nvSpPr>
          <p:cNvPr id="3" name="Untertitel 2"/>
          <p:cNvSpPr>
            <a:spLocks noGrp="1"/>
          </p:cNvSpPr>
          <p:nvPr>
            <p:ph type="subTitle" idx="1" hasCustomPrompt="1"/>
          </p:nvPr>
        </p:nvSpPr>
        <p:spPr>
          <a:xfrm>
            <a:off x="827584" y="4212000"/>
            <a:ext cx="7488000" cy="936000"/>
          </a:xfrm>
        </p:spPr>
        <p:txBody>
          <a:bodyPr/>
          <a:lstStyle>
            <a:lvl1pPr marL="0" indent="0" algn="l">
              <a:spcBef>
                <a:spcPts val="0"/>
              </a:spcBef>
              <a:spcAft>
                <a:spcPts val="0"/>
              </a:spcAft>
              <a:buNone/>
              <a:defRPr sz="1800" b="0" cap="none" baseline="0">
                <a:solidFill>
                  <a:schemeClr val="tx1"/>
                </a:solidFill>
                <a:latin typeface="+mj-lt"/>
              </a:defRPr>
            </a:lvl1pPr>
            <a:lvl2pPr marL="0" indent="0" algn="l">
              <a:spcBef>
                <a:spcPts val="0"/>
              </a:spcBef>
              <a:spcAft>
                <a:spcPts val="0"/>
              </a:spcAft>
              <a:buNone/>
              <a:defRPr sz="1800" b="0" cap="none" baseline="0">
                <a:solidFill>
                  <a:schemeClr val="tx1"/>
                </a:solidFill>
                <a:latin typeface="+mn-lt"/>
              </a:defRPr>
            </a:lvl2pPr>
            <a:lvl3pPr marL="0" indent="0" algn="l">
              <a:spcBef>
                <a:spcPts val="0"/>
              </a:spcBef>
              <a:spcAft>
                <a:spcPts val="0"/>
              </a:spcAft>
              <a:buNone/>
              <a:defRPr sz="1800" b="0" cap="none" baseline="0">
                <a:solidFill>
                  <a:schemeClr val="tx1"/>
                </a:solidFill>
                <a:latin typeface="+mn-lt"/>
              </a:defRPr>
            </a:lvl3pPr>
            <a:lvl4pPr marL="0" indent="0" algn="l">
              <a:spcBef>
                <a:spcPts val="0"/>
              </a:spcBef>
              <a:spcAft>
                <a:spcPts val="0"/>
              </a:spcAft>
              <a:buNone/>
              <a:defRPr sz="1800" b="0" cap="none" baseline="0">
                <a:solidFill>
                  <a:schemeClr val="tx1"/>
                </a:solidFill>
                <a:latin typeface="+mn-lt"/>
              </a:defRPr>
            </a:lvl4pPr>
            <a:lvl5pPr marL="0" indent="0" algn="l">
              <a:spcBef>
                <a:spcPts val="0"/>
              </a:spcBef>
              <a:spcAft>
                <a:spcPts val="0"/>
              </a:spcAft>
              <a:buNone/>
              <a:defRPr sz="1800" b="0" cap="none" baseline="0">
                <a:solidFill>
                  <a:schemeClr val="tx1"/>
                </a:solidFill>
                <a:latin typeface="+mn-lt"/>
              </a:defRPr>
            </a:lvl5pPr>
            <a:lvl6pPr marL="0" indent="0" algn="l">
              <a:spcBef>
                <a:spcPts val="0"/>
              </a:spcBef>
              <a:spcAft>
                <a:spcPts val="0"/>
              </a:spcAft>
              <a:buNone/>
              <a:defRPr sz="1800" b="0" cap="none" baseline="0">
                <a:solidFill>
                  <a:schemeClr val="tx1"/>
                </a:solidFill>
                <a:latin typeface="+mn-lt"/>
              </a:defRPr>
            </a:lvl6pPr>
            <a:lvl7pPr marL="0" indent="0" algn="l">
              <a:spcBef>
                <a:spcPts val="0"/>
              </a:spcBef>
              <a:spcAft>
                <a:spcPts val="0"/>
              </a:spcAft>
              <a:buNone/>
              <a:defRPr sz="1800" b="0" cap="none" baseline="0">
                <a:solidFill>
                  <a:schemeClr val="tx1"/>
                </a:solidFill>
                <a:latin typeface="+mn-lt"/>
              </a:defRPr>
            </a:lvl7pPr>
            <a:lvl8pPr marL="0" indent="0" algn="l">
              <a:spcBef>
                <a:spcPts val="0"/>
              </a:spcBef>
              <a:spcAft>
                <a:spcPts val="0"/>
              </a:spcAft>
              <a:buNone/>
              <a:defRPr sz="1800" b="0" cap="none" baseline="0">
                <a:solidFill>
                  <a:schemeClr val="tx1"/>
                </a:solidFill>
                <a:latin typeface="+mn-lt"/>
              </a:defRPr>
            </a:lvl8pPr>
            <a:lvl9pPr marL="0" indent="0" algn="l">
              <a:spcBef>
                <a:spcPts val="0"/>
              </a:spcBef>
              <a:spcAft>
                <a:spcPts val="0"/>
              </a:spcAft>
              <a:buNone/>
              <a:defRPr sz="1800" b="0" cap="none" baseline="0">
                <a:solidFill>
                  <a:schemeClr val="tx1"/>
                </a:solidFill>
                <a:latin typeface="+mn-lt"/>
              </a:defRPr>
            </a:lvl9pPr>
          </a:lstStyle>
          <a:p>
            <a:pPr lvl="0"/>
            <a:r>
              <a:rPr lang="de-DE" dirty="0" smtClean="0"/>
              <a:t>Untertitel bearbeiten</a:t>
            </a:r>
          </a:p>
          <a:p>
            <a:pPr lvl="1"/>
            <a:r>
              <a:rPr lang="de-DE" dirty="0" smtClean="0"/>
              <a:t>Zweite Ebene</a:t>
            </a:r>
          </a:p>
        </p:txBody>
      </p:sp>
      <p:sp>
        <p:nvSpPr>
          <p:cNvPr id="6" name="Datumsplatzhalter 5"/>
          <p:cNvSpPr>
            <a:spLocks noGrp="1"/>
          </p:cNvSpPr>
          <p:nvPr>
            <p:ph type="dt" sz="half" idx="10"/>
          </p:nvPr>
        </p:nvSpPr>
        <p:spPr>
          <a:xfrm>
            <a:off x="828000" y="6192000"/>
            <a:ext cx="1944000" cy="180000"/>
          </a:xfrm>
        </p:spPr>
        <p:txBody>
          <a:bodyPr/>
          <a:lstStyle>
            <a:lvl1pPr>
              <a:defRPr sz="1200">
                <a:solidFill>
                  <a:schemeClr val="tx1"/>
                </a:solidFill>
                <a:latin typeface="+mj-lt"/>
              </a:defRPr>
            </a:lvl1pPr>
          </a:lstStyle>
          <a:p>
            <a:fld id="{E8876E00-12AE-43EB-A2ED-19775D274471}" type="datetime4">
              <a:rPr lang="de-DE" smtClean="0"/>
              <a:t>14. April 2014</a:t>
            </a:fld>
            <a:endParaRPr lang="de-DE" dirty="0"/>
          </a:p>
        </p:txBody>
      </p:sp>
      <p:sp>
        <p:nvSpPr>
          <p:cNvPr id="12" name="Textplatzhalter 11"/>
          <p:cNvSpPr>
            <a:spLocks noGrp="1"/>
          </p:cNvSpPr>
          <p:nvPr>
            <p:ph type="body" sz="quarter" idx="11"/>
          </p:nvPr>
        </p:nvSpPr>
        <p:spPr>
          <a:xfrm>
            <a:off x="827584" y="6376566"/>
            <a:ext cx="7488000" cy="216000"/>
          </a:xfrm>
        </p:spPr>
        <p:txBody>
          <a:bodyPr/>
          <a:lstStyle>
            <a:lvl1pPr marL="0" indent="0">
              <a:spcBef>
                <a:spcPts val="0"/>
              </a:spcBef>
              <a:spcAft>
                <a:spcPts val="0"/>
              </a:spcAft>
              <a:buFont typeface="Arial" pitchFamily="34" charset="0"/>
              <a:buNone/>
              <a:defRPr sz="1200" cap="none" baseline="0">
                <a:solidFill>
                  <a:schemeClr val="tx1"/>
                </a:solidFill>
                <a:latin typeface="+mn-lt"/>
              </a:defRPr>
            </a:lvl1pPr>
            <a:lvl2pPr marL="0" indent="0">
              <a:spcBef>
                <a:spcPts val="0"/>
              </a:spcBef>
              <a:spcAft>
                <a:spcPts val="0"/>
              </a:spcAft>
              <a:buFont typeface="Arial" pitchFamily="34" charset="0"/>
              <a:buNone/>
              <a:defRPr sz="1200" cap="none" baseline="0">
                <a:solidFill>
                  <a:schemeClr val="tx1"/>
                </a:solidFill>
                <a:latin typeface="+mn-lt"/>
              </a:defRPr>
            </a:lvl2pPr>
            <a:lvl3pPr marL="0" indent="0">
              <a:spcBef>
                <a:spcPts val="0"/>
              </a:spcBef>
              <a:spcAft>
                <a:spcPts val="0"/>
              </a:spcAft>
              <a:buNone/>
              <a:defRPr sz="1200" cap="none" baseline="0">
                <a:solidFill>
                  <a:schemeClr val="tx1"/>
                </a:solidFill>
                <a:latin typeface="+mn-lt"/>
              </a:defRPr>
            </a:lvl3pPr>
            <a:lvl4pPr marL="0" indent="0">
              <a:spcBef>
                <a:spcPts val="0"/>
              </a:spcBef>
              <a:spcAft>
                <a:spcPts val="0"/>
              </a:spcAft>
              <a:buNone/>
              <a:defRPr sz="1200" cap="none" baseline="0">
                <a:solidFill>
                  <a:schemeClr val="tx1"/>
                </a:solidFill>
                <a:latin typeface="+mn-lt"/>
              </a:defRPr>
            </a:lvl4pPr>
            <a:lvl5pPr marL="0" indent="0">
              <a:spcBef>
                <a:spcPts val="0"/>
              </a:spcBef>
              <a:spcAft>
                <a:spcPts val="0"/>
              </a:spcAft>
              <a:buNone/>
              <a:defRPr sz="1200" cap="none" baseline="0">
                <a:solidFill>
                  <a:schemeClr val="tx1"/>
                </a:solidFill>
                <a:latin typeface="+mn-lt"/>
              </a:defRPr>
            </a:lvl5pPr>
            <a:lvl6pPr marL="0" indent="0">
              <a:spcBef>
                <a:spcPts val="0"/>
              </a:spcBef>
              <a:spcAft>
                <a:spcPts val="0"/>
              </a:spcAft>
              <a:buNone/>
              <a:defRPr sz="1200" cap="none" baseline="0">
                <a:solidFill>
                  <a:schemeClr val="tx1"/>
                </a:solidFill>
                <a:latin typeface="+mn-lt"/>
              </a:defRPr>
            </a:lvl6pPr>
            <a:lvl7pPr marL="0" indent="0">
              <a:spcBef>
                <a:spcPts val="0"/>
              </a:spcBef>
              <a:spcAft>
                <a:spcPts val="0"/>
              </a:spcAft>
              <a:buNone/>
              <a:defRPr sz="1200" cap="none" baseline="0">
                <a:solidFill>
                  <a:schemeClr val="tx1"/>
                </a:solidFill>
                <a:latin typeface="+mn-lt"/>
              </a:defRPr>
            </a:lvl7pPr>
            <a:lvl8pPr marL="0" indent="0">
              <a:spcBef>
                <a:spcPts val="0"/>
              </a:spcBef>
              <a:spcAft>
                <a:spcPts val="0"/>
              </a:spcAft>
              <a:buNone/>
              <a:defRPr sz="1200" cap="none" baseline="0">
                <a:solidFill>
                  <a:schemeClr val="tx1"/>
                </a:solidFill>
                <a:latin typeface="+mn-lt"/>
              </a:defRPr>
            </a:lvl8pPr>
            <a:lvl9pPr marL="0" indent="0">
              <a:spcBef>
                <a:spcPts val="0"/>
              </a:spcBef>
              <a:spcAft>
                <a:spcPts val="0"/>
              </a:spcAft>
              <a:buNone/>
              <a:defRPr sz="1200" cap="none" baseline="0">
                <a:solidFill>
                  <a:schemeClr val="tx1"/>
                </a:solidFill>
                <a:latin typeface="+mn-lt"/>
              </a:defRPr>
            </a:lvl9pPr>
          </a:lstStyle>
          <a:p>
            <a:pPr lvl="0"/>
            <a:r>
              <a:rPr lang="de-DE" smtClean="0"/>
              <a:t>Textmasterformat bearbeiten</a:t>
            </a:r>
          </a:p>
        </p:txBody>
      </p:sp>
      <p:sp>
        <p:nvSpPr>
          <p:cNvPr id="8" name="Textplatzhalter 10"/>
          <p:cNvSpPr>
            <a:spLocks noGrp="1"/>
          </p:cNvSpPr>
          <p:nvPr>
            <p:ph type="body" sz="quarter" idx="13" hasCustomPrompt="1"/>
          </p:nvPr>
        </p:nvSpPr>
        <p:spPr>
          <a:xfrm>
            <a:off x="827584" y="2124170"/>
            <a:ext cx="7488000" cy="1728000"/>
          </a:xfrm>
        </p:spPr>
        <p:txBody>
          <a:bodyPr anchor="t" anchorCtr="0"/>
          <a:lstStyle>
            <a:lvl1pPr marL="0" indent="0">
              <a:spcBef>
                <a:spcPts val="0"/>
              </a:spcBef>
              <a:spcAft>
                <a:spcPts val="0"/>
              </a:spcAft>
              <a:buFont typeface="Arial" pitchFamily="34" charset="0"/>
              <a:buNone/>
              <a:defRPr sz="2600" cap="none" baseline="0">
                <a:latin typeface="+mj-lt"/>
              </a:defRPr>
            </a:lvl1pPr>
            <a:lvl2pPr marL="0" indent="0">
              <a:spcBef>
                <a:spcPts val="0"/>
              </a:spcBef>
              <a:spcAft>
                <a:spcPts val="0"/>
              </a:spcAft>
              <a:buFont typeface="Arial" pitchFamily="34" charset="0"/>
              <a:buNone/>
              <a:defRPr sz="2600" cap="none" baseline="0">
                <a:latin typeface="+mn-lt"/>
              </a:defRPr>
            </a:lvl2pPr>
            <a:lvl3pPr marL="0" indent="0">
              <a:spcBef>
                <a:spcPts val="0"/>
              </a:spcBef>
              <a:spcAft>
                <a:spcPts val="0"/>
              </a:spcAft>
              <a:buNone/>
              <a:defRPr sz="2600" cap="none" baseline="0">
                <a:latin typeface="+mn-lt"/>
              </a:defRPr>
            </a:lvl3pPr>
            <a:lvl4pPr marL="0" indent="0">
              <a:spcBef>
                <a:spcPts val="0"/>
              </a:spcBef>
              <a:spcAft>
                <a:spcPts val="0"/>
              </a:spcAft>
              <a:buNone/>
              <a:defRPr sz="2600" cap="none" baseline="0">
                <a:latin typeface="+mn-lt"/>
              </a:defRPr>
            </a:lvl4pPr>
            <a:lvl5pPr marL="0" indent="0">
              <a:spcBef>
                <a:spcPts val="0"/>
              </a:spcBef>
              <a:spcAft>
                <a:spcPts val="0"/>
              </a:spcAft>
              <a:buNone/>
              <a:defRPr sz="2600" cap="none" baseline="0">
                <a:latin typeface="+mn-lt"/>
              </a:defRPr>
            </a:lvl5pPr>
            <a:lvl6pPr marL="0" indent="0">
              <a:spcBef>
                <a:spcPts val="0"/>
              </a:spcBef>
              <a:spcAft>
                <a:spcPts val="0"/>
              </a:spcAft>
              <a:buNone/>
              <a:defRPr sz="2600" cap="none" baseline="0">
                <a:latin typeface="+mn-lt"/>
              </a:defRPr>
            </a:lvl6pPr>
            <a:lvl7pPr marL="0" indent="0">
              <a:spcBef>
                <a:spcPts val="0"/>
              </a:spcBef>
              <a:spcAft>
                <a:spcPts val="0"/>
              </a:spcAft>
              <a:buNone/>
              <a:defRPr sz="2600" cap="none" baseline="0">
                <a:latin typeface="+mn-lt"/>
              </a:defRPr>
            </a:lvl7pPr>
            <a:lvl8pPr marL="0" indent="0">
              <a:spcBef>
                <a:spcPts val="0"/>
              </a:spcBef>
              <a:spcAft>
                <a:spcPts val="0"/>
              </a:spcAft>
              <a:buNone/>
              <a:defRPr sz="2600" cap="none" baseline="0">
                <a:latin typeface="+mn-lt"/>
              </a:defRPr>
            </a:lvl8pPr>
            <a:lvl9pPr marL="0" indent="0">
              <a:spcBef>
                <a:spcPts val="0"/>
              </a:spcBef>
              <a:spcAft>
                <a:spcPts val="0"/>
              </a:spcAft>
              <a:buNone/>
              <a:defRPr sz="2600" cap="none" baseline="0">
                <a:latin typeface="+mn-lt"/>
              </a:defRPr>
            </a:lvl9pPr>
          </a:lstStyle>
          <a:p>
            <a:pPr lvl="0"/>
            <a:r>
              <a:rPr lang="de-DE" dirty="0" smtClean="0"/>
              <a:t>Titel bearbeiten</a:t>
            </a:r>
          </a:p>
          <a:p>
            <a:pPr lvl="1"/>
            <a:r>
              <a:rPr lang="de-DE" dirty="0" smtClean="0"/>
              <a:t>Zweite Ebene</a:t>
            </a:r>
          </a:p>
        </p:txBody>
      </p:sp>
      <p:pic>
        <p:nvPicPr>
          <p:cNvPr id="13" name="Grafik 1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42000" y="360000"/>
            <a:ext cx="1944836" cy="554400"/>
          </a:xfrm>
          <a:prstGeom prst="rect">
            <a:avLst/>
          </a:prstGeom>
        </p:spPr>
      </p:pic>
    </p:spTree>
    <p:extLst>
      <p:ext uri="{BB962C8B-B14F-4D97-AF65-F5344CB8AC3E}">
        <p14:creationId xmlns:p14="http://schemas.microsoft.com/office/powerpoint/2010/main" val="18096756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Agenda | Trennseit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baseline="0"/>
            </a:lvl1pPr>
          </a:lstStyle>
          <a:p>
            <a:r>
              <a:rPr lang="de-DE" dirty="0" err="1" smtClean="0"/>
              <a:t>Agendatitel</a:t>
            </a:r>
            <a:r>
              <a:rPr lang="de-DE" dirty="0" smtClean="0"/>
              <a:t> bearbeiten</a:t>
            </a:r>
            <a:endParaRPr lang="de-DE" dirty="0"/>
          </a:p>
        </p:txBody>
      </p:sp>
      <p:sp>
        <p:nvSpPr>
          <p:cNvPr id="3" name="Datumsplatzhalter 2"/>
          <p:cNvSpPr>
            <a:spLocks noGrp="1"/>
          </p:cNvSpPr>
          <p:nvPr>
            <p:ph type="dt" sz="half" idx="10"/>
          </p:nvPr>
        </p:nvSpPr>
        <p:spPr/>
        <p:txBody>
          <a:bodyPr/>
          <a:lstStyle/>
          <a:p>
            <a:fld id="{768B9D47-7C84-4E9D-92DE-00CD6FA682EF}" type="datetime4">
              <a:rPr lang="de-DE" smtClean="0"/>
              <a:t>14. April 2014</a:t>
            </a:fld>
            <a:r>
              <a:rPr lang="de-DE" smtClean="0"/>
              <a:t> | Seite </a:t>
            </a:r>
            <a:fld id="{0861B5AC-52B6-4940-A75B-038E30218B05}" type="slidenum">
              <a:rPr lang="de-DE" smtClean="0"/>
              <a:pPr/>
              <a:t>‹Nr.›</a:t>
            </a:fld>
            <a:r>
              <a:rPr lang="de-DE" smtClean="0"/>
              <a:t> </a:t>
            </a:r>
            <a:endParaRPr lang="de-DE" dirty="0"/>
          </a:p>
        </p:txBody>
      </p:sp>
      <p:sp>
        <p:nvSpPr>
          <p:cNvPr id="4" name="Fußzeilenplatzhalter 3"/>
          <p:cNvSpPr>
            <a:spLocks noGrp="1"/>
          </p:cNvSpPr>
          <p:nvPr>
            <p:ph type="ftr" sz="quarter" idx="11"/>
          </p:nvPr>
        </p:nvSpPr>
        <p:spPr/>
        <p:txBody>
          <a:bodyPr/>
          <a:lstStyle/>
          <a:p>
            <a:r>
              <a:rPr lang="de-DE" smtClean="0"/>
              <a:t>Autor | Abteilung</a:t>
            </a:r>
            <a:endParaRPr lang="de-DE" dirty="0"/>
          </a:p>
        </p:txBody>
      </p:sp>
      <p:sp>
        <p:nvSpPr>
          <p:cNvPr id="8" name="Textplatzhalter 7"/>
          <p:cNvSpPr>
            <a:spLocks noGrp="1"/>
          </p:cNvSpPr>
          <p:nvPr>
            <p:ph type="body" sz="quarter" idx="13" hasCustomPrompt="1"/>
          </p:nvPr>
        </p:nvSpPr>
        <p:spPr>
          <a:xfrm>
            <a:off x="358775" y="677650"/>
            <a:ext cx="8424000" cy="432000"/>
          </a:xfrm>
        </p:spPr>
        <p:txBody>
          <a:bodyPr/>
          <a:lstStyle>
            <a:lvl1pPr marL="0" indent="0">
              <a:spcBef>
                <a:spcPts val="0"/>
              </a:spcBef>
              <a:spcAft>
                <a:spcPts val="0"/>
              </a:spcAft>
              <a:buFont typeface="Arial" pitchFamily="34" charset="0"/>
              <a:buNone/>
              <a:defRPr sz="2600" cap="none" baseline="0">
                <a:latin typeface="+mn-lt"/>
              </a:defRPr>
            </a:lvl1pPr>
            <a:lvl2pPr marL="0" indent="0">
              <a:spcBef>
                <a:spcPts val="0"/>
              </a:spcBef>
              <a:spcAft>
                <a:spcPts val="0"/>
              </a:spcAft>
              <a:buFont typeface="Arial" pitchFamily="34" charset="0"/>
              <a:buNone/>
              <a:defRPr sz="2600" cap="none" baseline="0">
                <a:latin typeface="+mn-lt"/>
              </a:defRPr>
            </a:lvl2pPr>
            <a:lvl3pPr marL="0" indent="0">
              <a:spcBef>
                <a:spcPts val="0"/>
              </a:spcBef>
              <a:spcAft>
                <a:spcPts val="0"/>
              </a:spcAft>
              <a:buNone/>
              <a:defRPr sz="2600" cap="none" baseline="0">
                <a:latin typeface="+mn-lt"/>
              </a:defRPr>
            </a:lvl3pPr>
            <a:lvl4pPr marL="0" indent="0">
              <a:spcBef>
                <a:spcPts val="0"/>
              </a:spcBef>
              <a:spcAft>
                <a:spcPts val="0"/>
              </a:spcAft>
              <a:buNone/>
              <a:defRPr sz="2600" cap="none" baseline="0">
                <a:latin typeface="+mn-lt"/>
              </a:defRPr>
            </a:lvl4pPr>
            <a:lvl5pPr marL="0" indent="0">
              <a:spcBef>
                <a:spcPts val="0"/>
              </a:spcBef>
              <a:spcAft>
                <a:spcPts val="0"/>
              </a:spcAft>
              <a:buNone/>
              <a:defRPr sz="2600" cap="none" baseline="0">
                <a:latin typeface="+mn-lt"/>
              </a:defRPr>
            </a:lvl5pPr>
            <a:lvl6pPr marL="0" indent="0">
              <a:spcBef>
                <a:spcPts val="0"/>
              </a:spcBef>
              <a:spcAft>
                <a:spcPts val="0"/>
              </a:spcAft>
              <a:buNone/>
              <a:defRPr sz="2600" cap="none" baseline="0">
                <a:latin typeface="+mn-lt"/>
              </a:defRPr>
            </a:lvl6pPr>
            <a:lvl7pPr marL="0" indent="0">
              <a:spcBef>
                <a:spcPts val="0"/>
              </a:spcBef>
              <a:spcAft>
                <a:spcPts val="0"/>
              </a:spcAft>
              <a:buNone/>
              <a:defRPr sz="2600" cap="none" baseline="0">
                <a:latin typeface="+mn-lt"/>
              </a:defRPr>
            </a:lvl7pPr>
            <a:lvl8pPr marL="0" indent="0">
              <a:spcBef>
                <a:spcPts val="0"/>
              </a:spcBef>
              <a:spcAft>
                <a:spcPts val="0"/>
              </a:spcAft>
              <a:buNone/>
              <a:defRPr sz="2600" cap="none" baseline="0">
                <a:latin typeface="+mn-lt"/>
              </a:defRPr>
            </a:lvl8pPr>
            <a:lvl9pPr marL="0" indent="0">
              <a:spcBef>
                <a:spcPts val="0"/>
              </a:spcBef>
              <a:spcAft>
                <a:spcPts val="0"/>
              </a:spcAft>
              <a:buNone/>
              <a:defRPr sz="2600" cap="none" baseline="0">
                <a:latin typeface="+mn-lt"/>
              </a:defRPr>
            </a:lvl9pPr>
          </a:lstStyle>
          <a:p>
            <a:pPr lvl="0"/>
            <a:r>
              <a:rPr lang="de-DE" dirty="0" smtClean="0"/>
              <a:t>Untertitel bearbeiten</a:t>
            </a:r>
            <a:endParaRPr lang="de-DE" dirty="0"/>
          </a:p>
        </p:txBody>
      </p:sp>
      <p:sp>
        <p:nvSpPr>
          <p:cNvPr id="10" name="Textplatzhalter 9"/>
          <p:cNvSpPr>
            <a:spLocks noGrp="1"/>
          </p:cNvSpPr>
          <p:nvPr>
            <p:ph type="body" sz="quarter" idx="14" hasCustomPrompt="1"/>
          </p:nvPr>
        </p:nvSpPr>
        <p:spPr>
          <a:xfrm>
            <a:off x="358775" y="1385888"/>
            <a:ext cx="8424000" cy="4462461"/>
          </a:xfrm>
        </p:spPr>
        <p:txBody>
          <a:bodyPr/>
          <a:lstStyle>
            <a:lvl1pPr marL="0" indent="0">
              <a:spcBef>
                <a:spcPts val="0"/>
              </a:spcBef>
              <a:spcAft>
                <a:spcPts val="1100"/>
              </a:spcAft>
              <a:buFont typeface="Arial" pitchFamily="34" charset="0"/>
              <a:buNone/>
              <a:defRPr cap="none" baseline="0">
                <a:latin typeface="+mn-lt"/>
              </a:defRPr>
            </a:lvl1pPr>
            <a:lvl2pPr marL="0" indent="0">
              <a:spcBef>
                <a:spcPts val="0"/>
              </a:spcBef>
              <a:spcAft>
                <a:spcPts val="1100"/>
              </a:spcAft>
              <a:buFont typeface="Arial" pitchFamily="34" charset="0"/>
              <a:buNone/>
              <a:defRPr cap="none" baseline="0">
                <a:solidFill>
                  <a:schemeClr val="accent1"/>
                </a:solidFill>
                <a:latin typeface="+mj-lt"/>
              </a:defRPr>
            </a:lvl2pPr>
            <a:lvl3pPr marL="0" indent="0">
              <a:spcBef>
                <a:spcPts val="0"/>
              </a:spcBef>
              <a:spcAft>
                <a:spcPts val="1100"/>
              </a:spcAft>
              <a:buNone/>
              <a:defRPr cap="none" baseline="0">
                <a:solidFill>
                  <a:schemeClr val="accent1"/>
                </a:solidFill>
                <a:latin typeface="+mj-lt"/>
              </a:defRPr>
            </a:lvl3pPr>
            <a:lvl4pPr marL="0" indent="0">
              <a:spcBef>
                <a:spcPts val="0"/>
              </a:spcBef>
              <a:spcAft>
                <a:spcPts val="1100"/>
              </a:spcAft>
              <a:buNone/>
              <a:defRPr cap="none" baseline="0">
                <a:solidFill>
                  <a:schemeClr val="accent1"/>
                </a:solidFill>
                <a:latin typeface="+mj-lt"/>
              </a:defRPr>
            </a:lvl4pPr>
            <a:lvl5pPr marL="0" indent="0">
              <a:spcBef>
                <a:spcPts val="0"/>
              </a:spcBef>
              <a:spcAft>
                <a:spcPts val="1100"/>
              </a:spcAft>
              <a:buNone/>
              <a:defRPr cap="none" baseline="0">
                <a:solidFill>
                  <a:schemeClr val="accent1"/>
                </a:solidFill>
                <a:latin typeface="+mj-lt"/>
              </a:defRPr>
            </a:lvl5pPr>
            <a:lvl6pPr marL="0" indent="0">
              <a:spcBef>
                <a:spcPts val="0"/>
              </a:spcBef>
              <a:spcAft>
                <a:spcPts val="1100"/>
              </a:spcAft>
              <a:buNone/>
              <a:defRPr cap="none" baseline="0">
                <a:solidFill>
                  <a:schemeClr val="accent1"/>
                </a:solidFill>
                <a:latin typeface="+mj-lt"/>
              </a:defRPr>
            </a:lvl6pPr>
            <a:lvl7pPr marL="0" indent="0">
              <a:spcBef>
                <a:spcPts val="0"/>
              </a:spcBef>
              <a:spcAft>
                <a:spcPts val="1100"/>
              </a:spcAft>
              <a:buNone/>
              <a:defRPr cap="none" baseline="0">
                <a:solidFill>
                  <a:schemeClr val="accent1"/>
                </a:solidFill>
                <a:latin typeface="+mj-lt"/>
              </a:defRPr>
            </a:lvl7pPr>
            <a:lvl8pPr marL="0" indent="0">
              <a:spcBef>
                <a:spcPts val="0"/>
              </a:spcBef>
              <a:spcAft>
                <a:spcPts val="1100"/>
              </a:spcAft>
              <a:buNone/>
              <a:defRPr cap="none" baseline="0">
                <a:solidFill>
                  <a:schemeClr val="accent1"/>
                </a:solidFill>
                <a:latin typeface="+mj-lt"/>
              </a:defRPr>
            </a:lvl8pPr>
            <a:lvl9pPr marL="0" indent="0">
              <a:spcBef>
                <a:spcPts val="0"/>
              </a:spcBef>
              <a:spcAft>
                <a:spcPts val="1100"/>
              </a:spcAft>
              <a:buNone/>
              <a:defRPr cap="none" baseline="0">
                <a:solidFill>
                  <a:schemeClr val="accent1"/>
                </a:solidFill>
                <a:latin typeface="+mj-lt"/>
              </a:defRPr>
            </a:lvl9pPr>
          </a:lstStyle>
          <a:p>
            <a:pPr lvl="0"/>
            <a:r>
              <a:rPr lang="de-DE" dirty="0" smtClean="0"/>
              <a:t>Text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p>
          <a:p>
            <a:pPr lvl="5"/>
            <a:r>
              <a:rPr lang="de-DE" dirty="0" smtClean="0"/>
              <a:t>Sechste Ebene</a:t>
            </a:r>
          </a:p>
          <a:p>
            <a:pPr lvl="6"/>
            <a:r>
              <a:rPr lang="de-DE" dirty="0" smtClean="0"/>
              <a:t>Siebte Ebene</a:t>
            </a:r>
          </a:p>
          <a:p>
            <a:pPr lvl="7"/>
            <a:r>
              <a:rPr lang="de-DE" dirty="0" smtClean="0"/>
              <a:t>Achte Ebene</a:t>
            </a:r>
          </a:p>
          <a:p>
            <a:pPr lvl="8"/>
            <a:r>
              <a:rPr lang="de-DE" dirty="0" smtClean="0"/>
              <a:t>Neunte Ebene</a:t>
            </a:r>
            <a:endParaRPr lang="de-DE" dirty="0"/>
          </a:p>
        </p:txBody>
      </p:sp>
    </p:spTree>
    <p:extLst>
      <p:ext uri="{BB962C8B-B14F-4D97-AF65-F5344CB8AC3E}">
        <p14:creationId xmlns:p14="http://schemas.microsoft.com/office/powerpoint/2010/main" val="5408687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baseline="0"/>
            </a:lvl1pPr>
          </a:lstStyle>
          <a:p>
            <a:r>
              <a:rPr lang="de-DE" dirty="0" smtClean="0"/>
              <a:t>Titel bearbeiten</a:t>
            </a:r>
            <a:endParaRPr lang="de-DE" dirty="0"/>
          </a:p>
        </p:txBody>
      </p:sp>
      <p:sp>
        <p:nvSpPr>
          <p:cNvPr id="3" name="Datumsplatzhalter 2"/>
          <p:cNvSpPr>
            <a:spLocks noGrp="1"/>
          </p:cNvSpPr>
          <p:nvPr>
            <p:ph type="dt" sz="half" idx="10"/>
          </p:nvPr>
        </p:nvSpPr>
        <p:spPr/>
        <p:txBody>
          <a:bodyPr/>
          <a:lstStyle/>
          <a:p>
            <a:fld id="{CDFFEA3C-179A-44BB-ACEF-1EABE49F52A5}" type="datetime4">
              <a:rPr lang="de-DE" smtClean="0"/>
              <a:t>14. April 2014</a:t>
            </a:fld>
            <a:r>
              <a:rPr lang="de-DE" smtClean="0"/>
              <a:t> | Seite </a:t>
            </a:r>
            <a:fld id="{0861B5AC-52B6-4940-A75B-038E30218B05}" type="slidenum">
              <a:rPr lang="de-DE" smtClean="0"/>
              <a:pPr/>
              <a:t>‹Nr.›</a:t>
            </a:fld>
            <a:r>
              <a:rPr lang="de-DE" smtClean="0"/>
              <a:t> </a:t>
            </a:r>
            <a:endParaRPr lang="de-DE" dirty="0"/>
          </a:p>
        </p:txBody>
      </p:sp>
      <p:sp>
        <p:nvSpPr>
          <p:cNvPr id="4" name="Fußzeilenplatzhalter 3"/>
          <p:cNvSpPr>
            <a:spLocks noGrp="1"/>
          </p:cNvSpPr>
          <p:nvPr>
            <p:ph type="ftr" sz="quarter" idx="11"/>
          </p:nvPr>
        </p:nvSpPr>
        <p:spPr/>
        <p:txBody>
          <a:bodyPr/>
          <a:lstStyle/>
          <a:p>
            <a:r>
              <a:rPr lang="de-DE" smtClean="0"/>
              <a:t>Autor | Abteilung</a:t>
            </a:r>
            <a:endParaRPr lang="de-DE" dirty="0"/>
          </a:p>
        </p:txBody>
      </p:sp>
      <p:sp>
        <p:nvSpPr>
          <p:cNvPr id="5" name="Textplatzhalter 7"/>
          <p:cNvSpPr>
            <a:spLocks noGrp="1"/>
          </p:cNvSpPr>
          <p:nvPr>
            <p:ph type="body" sz="quarter" idx="13" hasCustomPrompt="1"/>
          </p:nvPr>
        </p:nvSpPr>
        <p:spPr>
          <a:xfrm>
            <a:off x="358775" y="677650"/>
            <a:ext cx="8424000" cy="432000"/>
          </a:xfrm>
        </p:spPr>
        <p:txBody>
          <a:bodyPr/>
          <a:lstStyle>
            <a:lvl1pPr marL="0" indent="0">
              <a:spcBef>
                <a:spcPts val="0"/>
              </a:spcBef>
              <a:spcAft>
                <a:spcPts val="0"/>
              </a:spcAft>
              <a:buFont typeface="Arial" pitchFamily="34" charset="0"/>
              <a:buNone/>
              <a:defRPr sz="2600" cap="none" baseline="0">
                <a:latin typeface="+mn-lt"/>
              </a:defRPr>
            </a:lvl1pPr>
            <a:lvl2pPr marL="0" indent="0">
              <a:spcBef>
                <a:spcPts val="0"/>
              </a:spcBef>
              <a:spcAft>
                <a:spcPts val="0"/>
              </a:spcAft>
              <a:buFont typeface="Arial" pitchFamily="34" charset="0"/>
              <a:buNone/>
              <a:defRPr sz="2600" cap="none" baseline="0">
                <a:latin typeface="+mn-lt"/>
              </a:defRPr>
            </a:lvl2pPr>
            <a:lvl3pPr marL="0" indent="0">
              <a:spcBef>
                <a:spcPts val="0"/>
              </a:spcBef>
              <a:spcAft>
                <a:spcPts val="0"/>
              </a:spcAft>
              <a:buNone/>
              <a:defRPr sz="2600" cap="none" baseline="0">
                <a:latin typeface="+mn-lt"/>
              </a:defRPr>
            </a:lvl3pPr>
            <a:lvl4pPr marL="0" indent="0">
              <a:spcBef>
                <a:spcPts val="0"/>
              </a:spcBef>
              <a:spcAft>
                <a:spcPts val="0"/>
              </a:spcAft>
              <a:buNone/>
              <a:defRPr sz="2600" cap="none" baseline="0">
                <a:latin typeface="+mn-lt"/>
              </a:defRPr>
            </a:lvl4pPr>
            <a:lvl5pPr marL="0" indent="0">
              <a:spcBef>
                <a:spcPts val="0"/>
              </a:spcBef>
              <a:spcAft>
                <a:spcPts val="0"/>
              </a:spcAft>
              <a:buNone/>
              <a:defRPr sz="2600" cap="none" baseline="0">
                <a:latin typeface="+mn-lt"/>
              </a:defRPr>
            </a:lvl5pPr>
            <a:lvl6pPr marL="0" indent="0">
              <a:spcBef>
                <a:spcPts val="0"/>
              </a:spcBef>
              <a:spcAft>
                <a:spcPts val="0"/>
              </a:spcAft>
              <a:buNone/>
              <a:defRPr sz="2600" cap="none" baseline="0">
                <a:latin typeface="+mn-lt"/>
              </a:defRPr>
            </a:lvl6pPr>
            <a:lvl7pPr marL="0" indent="0">
              <a:spcBef>
                <a:spcPts val="0"/>
              </a:spcBef>
              <a:spcAft>
                <a:spcPts val="0"/>
              </a:spcAft>
              <a:buNone/>
              <a:defRPr sz="2600" cap="none" baseline="0">
                <a:latin typeface="+mn-lt"/>
              </a:defRPr>
            </a:lvl7pPr>
            <a:lvl8pPr marL="0" indent="0">
              <a:spcBef>
                <a:spcPts val="0"/>
              </a:spcBef>
              <a:spcAft>
                <a:spcPts val="0"/>
              </a:spcAft>
              <a:buNone/>
              <a:defRPr sz="2600" cap="none" baseline="0">
                <a:latin typeface="+mn-lt"/>
              </a:defRPr>
            </a:lvl8pPr>
            <a:lvl9pPr marL="0" indent="0">
              <a:spcBef>
                <a:spcPts val="0"/>
              </a:spcBef>
              <a:spcAft>
                <a:spcPts val="0"/>
              </a:spcAft>
              <a:buNone/>
              <a:defRPr sz="2600" cap="none" baseline="0">
                <a:latin typeface="+mn-lt"/>
              </a:defRPr>
            </a:lvl9pPr>
          </a:lstStyle>
          <a:p>
            <a:pPr lvl="0"/>
            <a:r>
              <a:rPr lang="de-DE" dirty="0" smtClean="0"/>
              <a:t>Untertitel bearbeiten</a:t>
            </a:r>
            <a:endParaRPr lang="de-DE" dirty="0"/>
          </a:p>
        </p:txBody>
      </p:sp>
      <p:sp>
        <p:nvSpPr>
          <p:cNvPr id="9" name="Inhaltsplatzhalter 8"/>
          <p:cNvSpPr>
            <a:spLocks noGrp="1"/>
          </p:cNvSpPr>
          <p:nvPr>
            <p:ph sz="quarter" idx="14" hasCustomPrompt="1"/>
          </p:nvPr>
        </p:nvSpPr>
        <p:spPr>
          <a:xfrm>
            <a:off x="358775" y="1385186"/>
            <a:ext cx="8424000" cy="4463164"/>
          </a:xfrm>
        </p:spPr>
        <p:txBody>
          <a:bodyPr/>
          <a:lstStyle>
            <a:lvl1pPr>
              <a:defRPr/>
            </a:lvl1pPr>
          </a:lstStyle>
          <a:p>
            <a:pPr lvl="0"/>
            <a:r>
              <a:rPr lang="de-DE" dirty="0" smtClean="0"/>
              <a:t>Text | Inhalt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p>
          <a:p>
            <a:pPr lvl="5"/>
            <a:r>
              <a:rPr lang="de-DE" dirty="0" smtClean="0"/>
              <a:t>Sechste Ebene</a:t>
            </a:r>
          </a:p>
          <a:p>
            <a:pPr lvl="6"/>
            <a:r>
              <a:rPr lang="de-DE" dirty="0" smtClean="0"/>
              <a:t>Siebte Ebene</a:t>
            </a:r>
          </a:p>
          <a:p>
            <a:pPr lvl="7"/>
            <a:r>
              <a:rPr lang="de-DE" dirty="0" smtClean="0"/>
              <a:t>Achte Ebene</a:t>
            </a:r>
          </a:p>
          <a:p>
            <a:pPr lvl="8"/>
            <a:r>
              <a:rPr lang="de-DE" dirty="0" smtClean="0"/>
              <a:t>Neunte Ebene</a:t>
            </a:r>
            <a:endParaRPr lang="de-DE" dirty="0"/>
          </a:p>
        </p:txBody>
      </p:sp>
    </p:spTree>
    <p:extLst>
      <p:ext uri="{BB962C8B-B14F-4D97-AF65-F5344CB8AC3E}">
        <p14:creationId xmlns:p14="http://schemas.microsoft.com/office/powerpoint/2010/main" val="14059970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el | Inhalt und 2 Bilder">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baseline="0"/>
            </a:lvl1pPr>
          </a:lstStyle>
          <a:p>
            <a:r>
              <a:rPr lang="de-DE" dirty="0" smtClean="0"/>
              <a:t>Titel bearbeiten</a:t>
            </a:r>
            <a:endParaRPr lang="de-DE" dirty="0"/>
          </a:p>
        </p:txBody>
      </p:sp>
      <p:sp>
        <p:nvSpPr>
          <p:cNvPr id="3" name="Datumsplatzhalter 2"/>
          <p:cNvSpPr>
            <a:spLocks noGrp="1"/>
          </p:cNvSpPr>
          <p:nvPr>
            <p:ph type="dt" sz="half" idx="10"/>
          </p:nvPr>
        </p:nvSpPr>
        <p:spPr/>
        <p:txBody>
          <a:bodyPr/>
          <a:lstStyle/>
          <a:p>
            <a:fld id="{2332113A-9104-4B9B-B105-443F52D6B313}" type="datetime4">
              <a:rPr lang="de-DE" smtClean="0"/>
              <a:t>14. April 2014</a:t>
            </a:fld>
            <a:r>
              <a:rPr lang="de-DE" smtClean="0"/>
              <a:t> | Seite </a:t>
            </a:r>
            <a:fld id="{0861B5AC-52B6-4940-A75B-038E30218B05}" type="slidenum">
              <a:rPr lang="de-DE" smtClean="0"/>
              <a:pPr/>
              <a:t>‹Nr.›</a:t>
            </a:fld>
            <a:r>
              <a:rPr lang="de-DE" smtClean="0"/>
              <a:t> </a:t>
            </a:r>
            <a:endParaRPr lang="de-DE" dirty="0"/>
          </a:p>
        </p:txBody>
      </p:sp>
      <p:sp>
        <p:nvSpPr>
          <p:cNvPr id="4" name="Fußzeilenplatzhalter 3"/>
          <p:cNvSpPr>
            <a:spLocks noGrp="1"/>
          </p:cNvSpPr>
          <p:nvPr>
            <p:ph type="ftr" sz="quarter" idx="11"/>
          </p:nvPr>
        </p:nvSpPr>
        <p:spPr/>
        <p:txBody>
          <a:bodyPr/>
          <a:lstStyle/>
          <a:p>
            <a:r>
              <a:rPr lang="de-DE" smtClean="0"/>
              <a:t>Autor | Abteilung</a:t>
            </a:r>
            <a:endParaRPr lang="de-DE" dirty="0"/>
          </a:p>
        </p:txBody>
      </p:sp>
      <p:sp>
        <p:nvSpPr>
          <p:cNvPr id="5" name="Textplatzhalter 7"/>
          <p:cNvSpPr>
            <a:spLocks noGrp="1"/>
          </p:cNvSpPr>
          <p:nvPr>
            <p:ph type="body" sz="quarter" idx="13" hasCustomPrompt="1"/>
          </p:nvPr>
        </p:nvSpPr>
        <p:spPr>
          <a:xfrm>
            <a:off x="358775" y="677650"/>
            <a:ext cx="8424000" cy="432000"/>
          </a:xfrm>
        </p:spPr>
        <p:txBody>
          <a:bodyPr/>
          <a:lstStyle>
            <a:lvl1pPr marL="0" indent="0">
              <a:spcBef>
                <a:spcPts val="0"/>
              </a:spcBef>
              <a:spcAft>
                <a:spcPts val="0"/>
              </a:spcAft>
              <a:buFont typeface="Arial" pitchFamily="34" charset="0"/>
              <a:buNone/>
              <a:defRPr sz="2600" cap="none" baseline="0">
                <a:latin typeface="+mn-lt"/>
              </a:defRPr>
            </a:lvl1pPr>
            <a:lvl2pPr marL="0" indent="0">
              <a:spcBef>
                <a:spcPts val="0"/>
              </a:spcBef>
              <a:spcAft>
                <a:spcPts val="0"/>
              </a:spcAft>
              <a:buFont typeface="Arial" pitchFamily="34" charset="0"/>
              <a:buNone/>
              <a:defRPr sz="2600" cap="none" baseline="0">
                <a:latin typeface="+mn-lt"/>
              </a:defRPr>
            </a:lvl2pPr>
            <a:lvl3pPr marL="0" indent="0">
              <a:spcBef>
                <a:spcPts val="0"/>
              </a:spcBef>
              <a:spcAft>
                <a:spcPts val="0"/>
              </a:spcAft>
              <a:buNone/>
              <a:defRPr sz="2600" cap="none" baseline="0">
                <a:latin typeface="+mn-lt"/>
              </a:defRPr>
            </a:lvl3pPr>
            <a:lvl4pPr marL="0" indent="0">
              <a:spcBef>
                <a:spcPts val="0"/>
              </a:spcBef>
              <a:spcAft>
                <a:spcPts val="0"/>
              </a:spcAft>
              <a:buNone/>
              <a:defRPr sz="2600" cap="none" baseline="0">
                <a:latin typeface="+mn-lt"/>
              </a:defRPr>
            </a:lvl4pPr>
            <a:lvl5pPr marL="0" indent="0">
              <a:spcBef>
                <a:spcPts val="0"/>
              </a:spcBef>
              <a:spcAft>
                <a:spcPts val="0"/>
              </a:spcAft>
              <a:buNone/>
              <a:defRPr sz="2600" cap="none" baseline="0">
                <a:latin typeface="+mn-lt"/>
              </a:defRPr>
            </a:lvl5pPr>
            <a:lvl6pPr marL="0" indent="0">
              <a:spcBef>
                <a:spcPts val="0"/>
              </a:spcBef>
              <a:spcAft>
                <a:spcPts val="0"/>
              </a:spcAft>
              <a:buNone/>
              <a:defRPr sz="2600" cap="none" baseline="0">
                <a:latin typeface="+mn-lt"/>
              </a:defRPr>
            </a:lvl6pPr>
            <a:lvl7pPr marL="0" indent="0">
              <a:spcBef>
                <a:spcPts val="0"/>
              </a:spcBef>
              <a:spcAft>
                <a:spcPts val="0"/>
              </a:spcAft>
              <a:buNone/>
              <a:defRPr sz="2600" cap="none" baseline="0">
                <a:latin typeface="+mn-lt"/>
              </a:defRPr>
            </a:lvl7pPr>
            <a:lvl8pPr marL="0" indent="0">
              <a:spcBef>
                <a:spcPts val="0"/>
              </a:spcBef>
              <a:spcAft>
                <a:spcPts val="0"/>
              </a:spcAft>
              <a:buNone/>
              <a:defRPr sz="2600" cap="none" baseline="0">
                <a:latin typeface="+mn-lt"/>
              </a:defRPr>
            </a:lvl8pPr>
            <a:lvl9pPr marL="0" indent="0">
              <a:spcBef>
                <a:spcPts val="0"/>
              </a:spcBef>
              <a:spcAft>
                <a:spcPts val="0"/>
              </a:spcAft>
              <a:buNone/>
              <a:defRPr sz="2600" cap="none" baseline="0">
                <a:latin typeface="+mn-lt"/>
              </a:defRPr>
            </a:lvl9pPr>
          </a:lstStyle>
          <a:p>
            <a:pPr lvl="0"/>
            <a:r>
              <a:rPr lang="de-DE" dirty="0" smtClean="0"/>
              <a:t>Untertitel bearbeiten</a:t>
            </a:r>
            <a:endParaRPr lang="de-DE" dirty="0"/>
          </a:p>
        </p:txBody>
      </p:sp>
      <p:sp>
        <p:nvSpPr>
          <p:cNvPr id="9" name="Inhaltsplatzhalter 8"/>
          <p:cNvSpPr>
            <a:spLocks noGrp="1"/>
          </p:cNvSpPr>
          <p:nvPr>
            <p:ph sz="quarter" idx="14" hasCustomPrompt="1"/>
          </p:nvPr>
        </p:nvSpPr>
        <p:spPr>
          <a:xfrm>
            <a:off x="358775" y="1385186"/>
            <a:ext cx="4982400" cy="4463164"/>
          </a:xfrm>
        </p:spPr>
        <p:txBody>
          <a:bodyPr/>
          <a:lstStyle>
            <a:lvl1pPr>
              <a:defRPr/>
            </a:lvl1pPr>
          </a:lstStyle>
          <a:p>
            <a:pPr lvl="0"/>
            <a:r>
              <a:rPr lang="de-DE" dirty="0" smtClean="0"/>
              <a:t>Text | Inhalt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p>
          <a:p>
            <a:pPr lvl="5"/>
            <a:r>
              <a:rPr lang="de-DE" dirty="0" smtClean="0"/>
              <a:t>Sechste Ebene</a:t>
            </a:r>
          </a:p>
          <a:p>
            <a:pPr lvl="6"/>
            <a:r>
              <a:rPr lang="de-DE" dirty="0" smtClean="0"/>
              <a:t>Siebte Ebene</a:t>
            </a:r>
          </a:p>
          <a:p>
            <a:pPr lvl="7"/>
            <a:r>
              <a:rPr lang="de-DE" dirty="0" smtClean="0"/>
              <a:t>Achte Ebene</a:t>
            </a:r>
          </a:p>
          <a:p>
            <a:pPr lvl="8"/>
            <a:r>
              <a:rPr lang="de-DE" dirty="0" smtClean="0"/>
              <a:t>Neunte Ebene</a:t>
            </a:r>
            <a:endParaRPr lang="de-DE" dirty="0"/>
          </a:p>
        </p:txBody>
      </p:sp>
      <p:sp>
        <p:nvSpPr>
          <p:cNvPr id="7" name="Bildplatzhalter 6"/>
          <p:cNvSpPr>
            <a:spLocks noGrp="1"/>
          </p:cNvSpPr>
          <p:nvPr>
            <p:ph type="pic" sz="quarter" idx="15" hasCustomPrompt="1"/>
          </p:nvPr>
        </p:nvSpPr>
        <p:spPr>
          <a:xfrm>
            <a:off x="5522400" y="1385888"/>
            <a:ext cx="3259650" cy="2142000"/>
          </a:xfrm>
        </p:spPr>
        <p:txBody>
          <a:bodyPr anchor="ctr" anchorCtr="0"/>
          <a:lstStyle>
            <a:lvl1pPr algn="ctr">
              <a:defRPr/>
            </a:lvl1pPr>
          </a:lstStyle>
          <a:p>
            <a:r>
              <a:rPr lang="de-DE" dirty="0" smtClean="0"/>
              <a:t>Bild einfügen</a:t>
            </a:r>
            <a:br>
              <a:rPr lang="de-DE" dirty="0" smtClean="0"/>
            </a:br>
            <a:r>
              <a:rPr lang="de-DE" dirty="0" smtClean="0"/>
              <a:t/>
            </a:r>
            <a:br>
              <a:rPr lang="de-DE" dirty="0" smtClean="0"/>
            </a:br>
            <a:r>
              <a:rPr lang="de-DE" dirty="0" smtClean="0"/>
              <a:t/>
            </a:r>
            <a:br>
              <a:rPr lang="de-DE" dirty="0" smtClean="0"/>
            </a:br>
            <a:endParaRPr lang="de-DE" dirty="0"/>
          </a:p>
        </p:txBody>
      </p:sp>
      <p:sp>
        <p:nvSpPr>
          <p:cNvPr id="8" name="Bildplatzhalter 6"/>
          <p:cNvSpPr>
            <a:spLocks noGrp="1"/>
          </p:cNvSpPr>
          <p:nvPr>
            <p:ph type="pic" sz="quarter" idx="16" hasCustomPrompt="1"/>
          </p:nvPr>
        </p:nvSpPr>
        <p:spPr>
          <a:xfrm>
            <a:off x="5520976" y="3708000"/>
            <a:ext cx="3259650" cy="2140350"/>
          </a:xfrm>
        </p:spPr>
        <p:txBody>
          <a:bodyPr anchor="ctr" anchorCtr="0"/>
          <a:lstStyle>
            <a:lvl1pPr algn="ctr">
              <a:defRPr/>
            </a:lvl1pPr>
          </a:lstStyle>
          <a:p>
            <a:r>
              <a:rPr lang="de-DE" dirty="0" smtClean="0"/>
              <a:t>Bild einfügen</a:t>
            </a:r>
            <a:br>
              <a:rPr lang="de-DE" dirty="0" smtClean="0"/>
            </a:br>
            <a:r>
              <a:rPr lang="de-DE" dirty="0" smtClean="0"/>
              <a:t/>
            </a:r>
            <a:br>
              <a:rPr lang="de-DE" dirty="0" smtClean="0"/>
            </a:br>
            <a:r>
              <a:rPr lang="de-DE" dirty="0" smtClean="0"/>
              <a:t/>
            </a:r>
            <a:br>
              <a:rPr lang="de-DE" dirty="0" smtClean="0"/>
            </a:br>
            <a:endParaRPr lang="de-DE" dirty="0"/>
          </a:p>
        </p:txBody>
      </p:sp>
    </p:spTree>
    <p:extLst>
      <p:ext uri="{BB962C8B-B14F-4D97-AF65-F5344CB8AC3E}">
        <p14:creationId xmlns:p14="http://schemas.microsoft.com/office/powerpoint/2010/main" val="35147176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Titel und Bild">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baseline="0"/>
            </a:lvl1pPr>
          </a:lstStyle>
          <a:p>
            <a:r>
              <a:rPr lang="de-DE" dirty="0" smtClean="0"/>
              <a:t>Titel bearbeiten</a:t>
            </a:r>
            <a:endParaRPr lang="de-DE" dirty="0"/>
          </a:p>
        </p:txBody>
      </p:sp>
      <p:sp>
        <p:nvSpPr>
          <p:cNvPr id="3" name="Datumsplatzhalter 2"/>
          <p:cNvSpPr>
            <a:spLocks noGrp="1"/>
          </p:cNvSpPr>
          <p:nvPr>
            <p:ph type="dt" sz="half" idx="10"/>
          </p:nvPr>
        </p:nvSpPr>
        <p:spPr/>
        <p:txBody>
          <a:bodyPr/>
          <a:lstStyle/>
          <a:p>
            <a:fld id="{B0D66078-22AD-43B7-85AD-3BE131575A9E}" type="datetime4">
              <a:rPr lang="de-DE" smtClean="0"/>
              <a:t>14. April 2014</a:t>
            </a:fld>
            <a:r>
              <a:rPr lang="de-DE" smtClean="0"/>
              <a:t> | Seite </a:t>
            </a:r>
            <a:fld id="{0861B5AC-52B6-4940-A75B-038E30218B05}" type="slidenum">
              <a:rPr lang="de-DE" smtClean="0"/>
              <a:pPr/>
              <a:t>‹Nr.›</a:t>
            </a:fld>
            <a:r>
              <a:rPr lang="de-DE" smtClean="0"/>
              <a:t> </a:t>
            </a:r>
            <a:endParaRPr lang="de-DE" dirty="0"/>
          </a:p>
        </p:txBody>
      </p:sp>
      <p:sp>
        <p:nvSpPr>
          <p:cNvPr id="4" name="Fußzeilenplatzhalter 3"/>
          <p:cNvSpPr>
            <a:spLocks noGrp="1"/>
          </p:cNvSpPr>
          <p:nvPr>
            <p:ph type="ftr" sz="quarter" idx="11"/>
          </p:nvPr>
        </p:nvSpPr>
        <p:spPr/>
        <p:txBody>
          <a:bodyPr/>
          <a:lstStyle/>
          <a:p>
            <a:r>
              <a:rPr lang="de-DE" smtClean="0"/>
              <a:t>Autor | Abteilung</a:t>
            </a:r>
            <a:endParaRPr lang="de-DE" dirty="0"/>
          </a:p>
        </p:txBody>
      </p:sp>
      <p:sp>
        <p:nvSpPr>
          <p:cNvPr id="5" name="Textplatzhalter 7"/>
          <p:cNvSpPr>
            <a:spLocks noGrp="1"/>
          </p:cNvSpPr>
          <p:nvPr>
            <p:ph type="body" sz="quarter" idx="13" hasCustomPrompt="1"/>
          </p:nvPr>
        </p:nvSpPr>
        <p:spPr>
          <a:xfrm>
            <a:off x="358775" y="677650"/>
            <a:ext cx="8424000" cy="432000"/>
          </a:xfrm>
        </p:spPr>
        <p:txBody>
          <a:bodyPr/>
          <a:lstStyle>
            <a:lvl1pPr marL="0" indent="0">
              <a:spcBef>
                <a:spcPts val="0"/>
              </a:spcBef>
              <a:spcAft>
                <a:spcPts val="0"/>
              </a:spcAft>
              <a:buFont typeface="Arial" pitchFamily="34" charset="0"/>
              <a:buNone/>
              <a:defRPr sz="2600" cap="none" baseline="0">
                <a:latin typeface="+mn-lt"/>
              </a:defRPr>
            </a:lvl1pPr>
            <a:lvl2pPr marL="0" indent="0">
              <a:spcBef>
                <a:spcPts val="0"/>
              </a:spcBef>
              <a:spcAft>
                <a:spcPts val="0"/>
              </a:spcAft>
              <a:buFont typeface="Arial" pitchFamily="34" charset="0"/>
              <a:buNone/>
              <a:defRPr sz="2600" cap="none" baseline="0">
                <a:latin typeface="+mn-lt"/>
              </a:defRPr>
            </a:lvl2pPr>
            <a:lvl3pPr marL="0" indent="0">
              <a:spcBef>
                <a:spcPts val="0"/>
              </a:spcBef>
              <a:spcAft>
                <a:spcPts val="0"/>
              </a:spcAft>
              <a:buNone/>
              <a:defRPr sz="2600" cap="none" baseline="0">
                <a:latin typeface="+mn-lt"/>
              </a:defRPr>
            </a:lvl3pPr>
            <a:lvl4pPr marL="0" indent="0">
              <a:spcBef>
                <a:spcPts val="0"/>
              </a:spcBef>
              <a:spcAft>
                <a:spcPts val="0"/>
              </a:spcAft>
              <a:buNone/>
              <a:defRPr sz="2600" cap="none" baseline="0">
                <a:latin typeface="+mn-lt"/>
              </a:defRPr>
            </a:lvl4pPr>
            <a:lvl5pPr marL="0" indent="0">
              <a:spcBef>
                <a:spcPts val="0"/>
              </a:spcBef>
              <a:spcAft>
                <a:spcPts val="0"/>
              </a:spcAft>
              <a:buNone/>
              <a:defRPr sz="2600" cap="none" baseline="0">
                <a:latin typeface="+mn-lt"/>
              </a:defRPr>
            </a:lvl5pPr>
            <a:lvl6pPr marL="0" indent="0">
              <a:spcBef>
                <a:spcPts val="0"/>
              </a:spcBef>
              <a:spcAft>
                <a:spcPts val="0"/>
              </a:spcAft>
              <a:buNone/>
              <a:defRPr sz="2600" cap="none" baseline="0">
                <a:latin typeface="+mn-lt"/>
              </a:defRPr>
            </a:lvl6pPr>
            <a:lvl7pPr marL="0" indent="0">
              <a:spcBef>
                <a:spcPts val="0"/>
              </a:spcBef>
              <a:spcAft>
                <a:spcPts val="0"/>
              </a:spcAft>
              <a:buNone/>
              <a:defRPr sz="2600" cap="none" baseline="0">
                <a:latin typeface="+mn-lt"/>
              </a:defRPr>
            </a:lvl7pPr>
            <a:lvl8pPr marL="0" indent="0">
              <a:spcBef>
                <a:spcPts val="0"/>
              </a:spcBef>
              <a:spcAft>
                <a:spcPts val="0"/>
              </a:spcAft>
              <a:buNone/>
              <a:defRPr sz="2600" cap="none" baseline="0">
                <a:latin typeface="+mn-lt"/>
              </a:defRPr>
            </a:lvl8pPr>
            <a:lvl9pPr marL="0" indent="0">
              <a:spcBef>
                <a:spcPts val="0"/>
              </a:spcBef>
              <a:spcAft>
                <a:spcPts val="0"/>
              </a:spcAft>
              <a:buNone/>
              <a:defRPr sz="2600" cap="none" baseline="0">
                <a:latin typeface="+mn-lt"/>
              </a:defRPr>
            </a:lvl9pPr>
          </a:lstStyle>
          <a:p>
            <a:pPr lvl="0"/>
            <a:r>
              <a:rPr lang="de-DE" dirty="0" smtClean="0"/>
              <a:t>Untertitel bearbeiten</a:t>
            </a:r>
            <a:endParaRPr lang="de-DE" dirty="0"/>
          </a:p>
        </p:txBody>
      </p:sp>
      <p:sp>
        <p:nvSpPr>
          <p:cNvPr id="7" name="Bildplatzhalter 6"/>
          <p:cNvSpPr>
            <a:spLocks noGrp="1"/>
          </p:cNvSpPr>
          <p:nvPr>
            <p:ph type="pic" sz="quarter" idx="14" hasCustomPrompt="1"/>
          </p:nvPr>
        </p:nvSpPr>
        <p:spPr>
          <a:xfrm>
            <a:off x="358775" y="1385888"/>
            <a:ext cx="8423275" cy="4887912"/>
          </a:xfrm>
        </p:spPr>
        <p:txBody>
          <a:bodyPr anchor="ctr" anchorCtr="0"/>
          <a:lstStyle>
            <a:lvl1pPr algn="ctr">
              <a:defRPr/>
            </a:lvl1pPr>
          </a:lstStyle>
          <a:p>
            <a:r>
              <a:rPr lang="de-DE" dirty="0" smtClean="0"/>
              <a:t>Bild einfügen</a:t>
            </a:r>
            <a:br>
              <a:rPr lang="de-DE" dirty="0" smtClean="0"/>
            </a:br>
            <a:r>
              <a:rPr lang="de-DE" dirty="0" smtClean="0"/>
              <a:t/>
            </a:r>
            <a:br>
              <a:rPr lang="de-DE" dirty="0" smtClean="0"/>
            </a:br>
            <a:r>
              <a:rPr lang="de-DE" dirty="0" smtClean="0"/>
              <a:t/>
            </a:r>
            <a:br>
              <a:rPr lang="de-DE" dirty="0" smtClean="0"/>
            </a:br>
            <a:endParaRPr lang="de-DE" dirty="0"/>
          </a:p>
        </p:txBody>
      </p:sp>
      <p:pic>
        <p:nvPicPr>
          <p:cNvPr id="10" name="Grafik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60000" y="6390000"/>
            <a:ext cx="702280" cy="194400"/>
          </a:xfrm>
          <a:prstGeom prst="rect">
            <a:avLst/>
          </a:prstGeom>
        </p:spPr>
      </p:pic>
      <p:sp>
        <p:nvSpPr>
          <p:cNvPr id="11" name="Rechteck 10"/>
          <p:cNvSpPr/>
          <p:nvPr userDrawn="1"/>
        </p:nvSpPr>
        <p:spPr>
          <a:xfrm>
            <a:off x="1310400" y="6390000"/>
            <a:ext cx="3902400" cy="108000"/>
          </a:xfrm>
          <a:prstGeom prst="rect">
            <a:avLst/>
          </a:prstGeom>
        </p:spPr>
        <p:txBody>
          <a:bodyPr lIns="0" tIns="0" rIns="0" bIns="0">
            <a:noAutofit/>
          </a:bodyPr>
          <a:lstStyle/>
          <a:p>
            <a:r>
              <a:rPr lang="de-DE" sz="750" b="0" i="0" u="none" strike="noStrike" kern="1200" baseline="0" dirty="0" smtClean="0">
                <a:solidFill>
                  <a:schemeClr val="tx1"/>
                </a:solidFill>
                <a:latin typeface="+mj-lt"/>
                <a:ea typeface="+mn-ea"/>
                <a:cs typeface="+mn-cs"/>
              </a:rPr>
              <a:t>Sächsische Landesbibliothek – Staats- und Universitätsbibliothek Dresden</a:t>
            </a:r>
            <a:endParaRPr lang="de-DE" sz="750" b="0" dirty="0">
              <a:latin typeface="+mn-lt"/>
            </a:endParaRPr>
          </a:p>
        </p:txBody>
      </p:sp>
      <p:sp>
        <p:nvSpPr>
          <p:cNvPr id="12" name="Rechteck 11"/>
          <p:cNvSpPr/>
          <p:nvPr userDrawn="1"/>
        </p:nvSpPr>
        <p:spPr>
          <a:xfrm>
            <a:off x="7704000" y="6390000"/>
            <a:ext cx="1080000" cy="144000"/>
          </a:xfrm>
          <a:prstGeom prst="rect">
            <a:avLst/>
          </a:prstGeom>
        </p:spPr>
        <p:txBody>
          <a:bodyPr wrap="none" lIns="0" tIns="0" rIns="0" bIns="0">
            <a:noAutofit/>
          </a:bodyPr>
          <a:lstStyle/>
          <a:p>
            <a:pPr algn="r"/>
            <a:r>
              <a:rPr lang="de-DE" sz="750" b="1" i="0" u="none" strike="noStrike" kern="1200" baseline="0" dirty="0" smtClean="0">
                <a:solidFill>
                  <a:schemeClr val="accent1"/>
                </a:solidFill>
                <a:latin typeface="+mj-lt"/>
                <a:ea typeface="+mn-ea"/>
                <a:cs typeface="+mn-cs"/>
              </a:rPr>
              <a:t>slub-dresden.de</a:t>
            </a:r>
            <a:endParaRPr lang="de-DE" sz="750" dirty="0">
              <a:solidFill>
                <a:schemeClr val="accent1"/>
              </a:solidFill>
              <a:latin typeface="+mj-lt"/>
            </a:endParaRPr>
          </a:p>
        </p:txBody>
      </p:sp>
      <p:sp>
        <p:nvSpPr>
          <p:cNvPr id="13" name="Rechteck 12"/>
          <p:cNvSpPr/>
          <p:nvPr userDrawn="1"/>
        </p:nvSpPr>
        <p:spPr>
          <a:xfrm>
            <a:off x="5522400" y="6505200"/>
            <a:ext cx="1944000" cy="144000"/>
          </a:xfrm>
          <a:prstGeom prst="rect">
            <a:avLst/>
          </a:prstGeom>
        </p:spPr>
        <p:txBody>
          <a:bodyPr wrap="none" lIns="0" tIns="0" rIns="0" bIns="0">
            <a:noAutofit/>
          </a:bodyPr>
          <a:lstStyle/>
          <a:p>
            <a:r>
              <a:rPr lang="de-DE" sz="750" b="0" i="0" u="none" strike="noStrike" kern="1200" baseline="0" dirty="0" smtClean="0">
                <a:solidFill>
                  <a:schemeClr val="tx1"/>
                </a:solidFill>
                <a:latin typeface="+mn-lt"/>
                <a:ea typeface="+mn-ea"/>
                <a:cs typeface="+mn-cs"/>
              </a:rPr>
              <a:t>© </a:t>
            </a:r>
            <a:r>
              <a:rPr lang="de-DE" sz="750" b="0" i="0" u="none" strike="noStrike" kern="1200" baseline="0" dirty="0" err="1" smtClean="0">
                <a:solidFill>
                  <a:schemeClr val="tx1"/>
                </a:solidFill>
                <a:latin typeface="+mn-lt"/>
                <a:ea typeface="+mn-ea"/>
                <a:cs typeface="+mn-cs"/>
              </a:rPr>
              <a:t>by</a:t>
            </a:r>
            <a:r>
              <a:rPr lang="de-DE" sz="750" b="0" i="0" u="none" strike="noStrike" kern="1200" baseline="0" dirty="0" smtClean="0">
                <a:solidFill>
                  <a:schemeClr val="tx1"/>
                </a:solidFill>
                <a:latin typeface="+mn-lt"/>
                <a:ea typeface="+mn-ea"/>
                <a:cs typeface="+mn-cs"/>
              </a:rPr>
              <a:t> SLUB Dresden</a:t>
            </a:r>
            <a:endParaRPr lang="de-DE" sz="750" dirty="0">
              <a:latin typeface="+mn-lt"/>
            </a:endParaRPr>
          </a:p>
        </p:txBody>
      </p:sp>
    </p:spTree>
    <p:extLst>
      <p:ext uri="{BB962C8B-B14F-4D97-AF65-F5344CB8AC3E}">
        <p14:creationId xmlns:p14="http://schemas.microsoft.com/office/powerpoint/2010/main" val="42926048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Nur Bild">
    <p:spTree>
      <p:nvGrpSpPr>
        <p:cNvPr id="1" name=""/>
        <p:cNvGrpSpPr/>
        <p:nvPr/>
      </p:nvGrpSpPr>
      <p:grpSpPr>
        <a:xfrm>
          <a:off x="0" y="0"/>
          <a:ext cx="0" cy="0"/>
          <a:chOff x="0" y="0"/>
          <a:chExt cx="0" cy="0"/>
        </a:xfrm>
      </p:grpSpPr>
      <p:sp>
        <p:nvSpPr>
          <p:cNvPr id="3" name="Datumsplatzhalter 2"/>
          <p:cNvSpPr>
            <a:spLocks noGrp="1"/>
          </p:cNvSpPr>
          <p:nvPr>
            <p:ph type="dt" sz="half" idx="10"/>
          </p:nvPr>
        </p:nvSpPr>
        <p:spPr/>
        <p:txBody>
          <a:bodyPr/>
          <a:lstStyle/>
          <a:p>
            <a:fld id="{963F1D06-5A61-4668-AB05-DA526D329F6F}" type="datetime4">
              <a:rPr lang="de-DE" smtClean="0"/>
              <a:t>14. April 2014</a:t>
            </a:fld>
            <a:r>
              <a:rPr lang="de-DE" smtClean="0"/>
              <a:t> | Seite </a:t>
            </a:r>
            <a:fld id="{0861B5AC-52B6-4940-A75B-038E30218B05}" type="slidenum">
              <a:rPr lang="de-DE" smtClean="0"/>
              <a:pPr/>
              <a:t>‹Nr.›</a:t>
            </a:fld>
            <a:r>
              <a:rPr lang="de-DE" smtClean="0"/>
              <a:t> </a:t>
            </a:r>
            <a:endParaRPr lang="de-DE" dirty="0"/>
          </a:p>
        </p:txBody>
      </p:sp>
      <p:sp>
        <p:nvSpPr>
          <p:cNvPr id="4" name="Fußzeilenplatzhalter 3"/>
          <p:cNvSpPr>
            <a:spLocks noGrp="1"/>
          </p:cNvSpPr>
          <p:nvPr>
            <p:ph type="ftr" sz="quarter" idx="11"/>
          </p:nvPr>
        </p:nvSpPr>
        <p:spPr/>
        <p:txBody>
          <a:bodyPr/>
          <a:lstStyle/>
          <a:p>
            <a:r>
              <a:rPr lang="de-DE" smtClean="0"/>
              <a:t>Autor | Abteilung</a:t>
            </a:r>
            <a:endParaRPr lang="de-DE" dirty="0"/>
          </a:p>
        </p:txBody>
      </p:sp>
      <p:sp>
        <p:nvSpPr>
          <p:cNvPr id="7" name="Bildplatzhalter 6"/>
          <p:cNvSpPr>
            <a:spLocks noGrp="1"/>
          </p:cNvSpPr>
          <p:nvPr>
            <p:ph type="pic" sz="quarter" idx="14" hasCustomPrompt="1"/>
          </p:nvPr>
        </p:nvSpPr>
        <p:spPr>
          <a:xfrm>
            <a:off x="358775" y="360000"/>
            <a:ext cx="8423275" cy="5913800"/>
          </a:xfrm>
        </p:spPr>
        <p:txBody>
          <a:bodyPr anchor="ctr" anchorCtr="0"/>
          <a:lstStyle>
            <a:lvl1pPr algn="ctr">
              <a:defRPr/>
            </a:lvl1pPr>
          </a:lstStyle>
          <a:p>
            <a:r>
              <a:rPr lang="de-DE" dirty="0" smtClean="0"/>
              <a:t>Bild einfügen</a:t>
            </a:r>
            <a:br>
              <a:rPr lang="de-DE" dirty="0" smtClean="0"/>
            </a:br>
            <a:r>
              <a:rPr lang="de-DE" dirty="0" smtClean="0"/>
              <a:t/>
            </a:r>
            <a:br>
              <a:rPr lang="de-DE" dirty="0" smtClean="0"/>
            </a:br>
            <a:r>
              <a:rPr lang="de-DE" dirty="0" smtClean="0"/>
              <a:t/>
            </a:r>
            <a:br>
              <a:rPr lang="de-DE" dirty="0" smtClean="0"/>
            </a:br>
            <a:endParaRPr lang="de-DE" dirty="0"/>
          </a:p>
        </p:txBody>
      </p:sp>
      <p:pic>
        <p:nvPicPr>
          <p:cNvPr id="8" name="Grafik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60000" y="6390000"/>
            <a:ext cx="702280" cy="194400"/>
          </a:xfrm>
          <a:prstGeom prst="rect">
            <a:avLst/>
          </a:prstGeom>
        </p:spPr>
      </p:pic>
      <p:sp>
        <p:nvSpPr>
          <p:cNvPr id="9" name="Rechteck 8"/>
          <p:cNvSpPr/>
          <p:nvPr userDrawn="1"/>
        </p:nvSpPr>
        <p:spPr>
          <a:xfrm>
            <a:off x="1310400" y="6390000"/>
            <a:ext cx="3902400" cy="108000"/>
          </a:xfrm>
          <a:prstGeom prst="rect">
            <a:avLst/>
          </a:prstGeom>
        </p:spPr>
        <p:txBody>
          <a:bodyPr lIns="0" tIns="0" rIns="0" bIns="0">
            <a:noAutofit/>
          </a:bodyPr>
          <a:lstStyle/>
          <a:p>
            <a:r>
              <a:rPr lang="de-DE" sz="750" b="0" i="0" u="none" strike="noStrike" kern="1200" baseline="0" dirty="0" smtClean="0">
                <a:solidFill>
                  <a:schemeClr val="tx1"/>
                </a:solidFill>
                <a:latin typeface="+mj-lt"/>
                <a:ea typeface="+mn-ea"/>
                <a:cs typeface="+mn-cs"/>
              </a:rPr>
              <a:t>Sächsische Landesbibliothek – Staats- und Universitätsbibliothek Dresden</a:t>
            </a:r>
            <a:endParaRPr lang="de-DE" sz="750" b="0" dirty="0">
              <a:latin typeface="+mn-lt"/>
            </a:endParaRPr>
          </a:p>
        </p:txBody>
      </p:sp>
      <p:sp>
        <p:nvSpPr>
          <p:cNvPr id="10" name="Rechteck 9"/>
          <p:cNvSpPr/>
          <p:nvPr userDrawn="1"/>
        </p:nvSpPr>
        <p:spPr>
          <a:xfrm>
            <a:off x="7704000" y="6390000"/>
            <a:ext cx="1080000" cy="144000"/>
          </a:xfrm>
          <a:prstGeom prst="rect">
            <a:avLst/>
          </a:prstGeom>
        </p:spPr>
        <p:txBody>
          <a:bodyPr wrap="none" lIns="0" tIns="0" rIns="0" bIns="0">
            <a:noAutofit/>
          </a:bodyPr>
          <a:lstStyle/>
          <a:p>
            <a:pPr algn="r"/>
            <a:r>
              <a:rPr lang="de-DE" sz="750" b="1" i="0" u="none" strike="noStrike" kern="1200" baseline="0" dirty="0" smtClean="0">
                <a:solidFill>
                  <a:schemeClr val="accent1"/>
                </a:solidFill>
                <a:latin typeface="+mj-lt"/>
                <a:ea typeface="+mn-ea"/>
                <a:cs typeface="+mn-cs"/>
              </a:rPr>
              <a:t>slub-dresden.de</a:t>
            </a:r>
            <a:endParaRPr lang="de-DE" sz="750" dirty="0">
              <a:solidFill>
                <a:schemeClr val="accent1"/>
              </a:solidFill>
              <a:latin typeface="+mj-lt"/>
            </a:endParaRPr>
          </a:p>
        </p:txBody>
      </p:sp>
      <p:sp>
        <p:nvSpPr>
          <p:cNvPr id="11" name="Rechteck 10"/>
          <p:cNvSpPr/>
          <p:nvPr userDrawn="1"/>
        </p:nvSpPr>
        <p:spPr>
          <a:xfrm>
            <a:off x="5522400" y="6505200"/>
            <a:ext cx="1944000" cy="144000"/>
          </a:xfrm>
          <a:prstGeom prst="rect">
            <a:avLst/>
          </a:prstGeom>
        </p:spPr>
        <p:txBody>
          <a:bodyPr wrap="none" lIns="0" tIns="0" rIns="0" bIns="0">
            <a:noAutofit/>
          </a:bodyPr>
          <a:lstStyle/>
          <a:p>
            <a:r>
              <a:rPr lang="de-DE" sz="750" b="0" i="0" u="none" strike="noStrike" kern="1200" baseline="0" dirty="0" smtClean="0">
                <a:solidFill>
                  <a:schemeClr val="tx1"/>
                </a:solidFill>
                <a:latin typeface="+mn-lt"/>
                <a:ea typeface="+mn-ea"/>
                <a:cs typeface="+mn-cs"/>
              </a:rPr>
              <a:t>© </a:t>
            </a:r>
            <a:r>
              <a:rPr lang="de-DE" sz="750" b="0" i="0" u="none" strike="noStrike" kern="1200" baseline="0" dirty="0" err="1" smtClean="0">
                <a:solidFill>
                  <a:schemeClr val="tx1"/>
                </a:solidFill>
                <a:latin typeface="+mn-lt"/>
                <a:ea typeface="+mn-ea"/>
                <a:cs typeface="+mn-cs"/>
              </a:rPr>
              <a:t>by</a:t>
            </a:r>
            <a:r>
              <a:rPr lang="de-DE" sz="750" b="0" i="0" u="none" strike="noStrike" kern="1200" baseline="0" dirty="0" smtClean="0">
                <a:solidFill>
                  <a:schemeClr val="tx1"/>
                </a:solidFill>
                <a:latin typeface="+mn-lt"/>
                <a:ea typeface="+mn-ea"/>
                <a:cs typeface="+mn-cs"/>
              </a:rPr>
              <a:t> SLUB Dresden</a:t>
            </a:r>
            <a:endParaRPr lang="de-DE" sz="750" dirty="0">
              <a:latin typeface="+mn-lt"/>
            </a:endParaRPr>
          </a:p>
        </p:txBody>
      </p:sp>
    </p:spTree>
    <p:extLst>
      <p:ext uri="{BB962C8B-B14F-4D97-AF65-F5344CB8AC3E}">
        <p14:creationId xmlns:p14="http://schemas.microsoft.com/office/powerpoint/2010/main" val="3706021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Vollbild">
    <p:spTree>
      <p:nvGrpSpPr>
        <p:cNvPr id="1" name=""/>
        <p:cNvGrpSpPr/>
        <p:nvPr/>
      </p:nvGrpSpPr>
      <p:grpSpPr>
        <a:xfrm>
          <a:off x="0" y="0"/>
          <a:ext cx="0" cy="0"/>
          <a:chOff x="0" y="0"/>
          <a:chExt cx="0" cy="0"/>
        </a:xfrm>
      </p:grpSpPr>
      <p:sp>
        <p:nvSpPr>
          <p:cNvPr id="7" name="Bildplatzhalter 6"/>
          <p:cNvSpPr>
            <a:spLocks noGrp="1"/>
          </p:cNvSpPr>
          <p:nvPr>
            <p:ph type="pic" sz="quarter" idx="14" hasCustomPrompt="1"/>
          </p:nvPr>
        </p:nvSpPr>
        <p:spPr>
          <a:xfrm>
            <a:off x="0" y="0"/>
            <a:ext cx="9144000" cy="6858000"/>
          </a:xfrm>
        </p:spPr>
        <p:txBody>
          <a:bodyPr anchor="ctr" anchorCtr="0"/>
          <a:lstStyle>
            <a:lvl1pPr algn="ctr">
              <a:defRPr/>
            </a:lvl1pPr>
          </a:lstStyle>
          <a:p>
            <a:r>
              <a:rPr lang="de-DE" dirty="0" smtClean="0"/>
              <a:t>Bild einfügen</a:t>
            </a:r>
            <a:br>
              <a:rPr lang="de-DE" dirty="0" smtClean="0"/>
            </a:br>
            <a:r>
              <a:rPr lang="de-DE" dirty="0" smtClean="0"/>
              <a:t/>
            </a:r>
            <a:br>
              <a:rPr lang="de-DE" dirty="0" smtClean="0"/>
            </a:br>
            <a:r>
              <a:rPr lang="de-DE" dirty="0" smtClean="0"/>
              <a:t/>
            </a:r>
            <a:br>
              <a:rPr lang="de-DE" dirty="0" smtClean="0"/>
            </a:br>
            <a:endParaRPr lang="de-DE" dirty="0"/>
          </a:p>
        </p:txBody>
      </p:sp>
    </p:spTree>
    <p:extLst>
      <p:ext uri="{BB962C8B-B14F-4D97-AF65-F5344CB8AC3E}">
        <p14:creationId xmlns:p14="http://schemas.microsoft.com/office/powerpoint/2010/main" val="9601727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wmf"/><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358775" y="288925"/>
            <a:ext cx="8422435" cy="432000"/>
          </a:xfrm>
          <a:prstGeom prst="rect">
            <a:avLst/>
          </a:prstGeom>
        </p:spPr>
        <p:txBody>
          <a:bodyPr vert="horz" lIns="0" tIns="0" rIns="0" bIns="0" rtlCol="0" anchor="t" anchorCtr="0">
            <a:noAutofit/>
          </a:bodyPr>
          <a:lstStyle/>
          <a:p>
            <a:r>
              <a:rPr lang="de-DE" dirty="0" smtClean="0"/>
              <a:t>Titel</a:t>
            </a:r>
            <a:endParaRPr lang="de-DE" dirty="0"/>
          </a:p>
        </p:txBody>
      </p:sp>
      <p:sp>
        <p:nvSpPr>
          <p:cNvPr id="3" name="Textplatzhalter 2"/>
          <p:cNvSpPr>
            <a:spLocks noGrp="1"/>
          </p:cNvSpPr>
          <p:nvPr>
            <p:ph type="body" idx="1"/>
          </p:nvPr>
        </p:nvSpPr>
        <p:spPr>
          <a:xfrm>
            <a:off x="358775" y="1385889"/>
            <a:ext cx="8425225" cy="4464049"/>
          </a:xfrm>
          <a:prstGeom prst="rect">
            <a:avLst/>
          </a:prstGeom>
        </p:spPr>
        <p:txBody>
          <a:bodyPr vert="horz" lIns="0" tIns="0" rIns="0" bIns="0" rtlCol="0" anchor="t" anchorCtr="0">
            <a:noAutofit/>
          </a:bodyPr>
          <a:lstStyle/>
          <a:p>
            <a:pPr lvl="0"/>
            <a:r>
              <a:rPr lang="de-DE" dirty="0" smtClean="0"/>
              <a:t>Text</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p>
          <a:p>
            <a:pPr lvl="5"/>
            <a:r>
              <a:rPr lang="de-DE" dirty="0" smtClean="0"/>
              <a:t>Sechste Ebene</a:t>
            </a:r>
          </a:p>
          <a:p>
            <a:pPr lvl="6"/>
            <a:r>
              <a:rPr lang="de-DE" dirty="0" smtClean="0"/>
              <a:t>Siebte Ebene</a:t>
            </a:r>
          </a:p>
          <a:p>
            <a:pPr lvl="7"/>
            <a:r>
              <a:rPr lang="de-DE" dirty="0" smtClean="0"/>
              <a:t>Achte Ebene</a:t>
            </a:r>
          </a:p>
          <a:p>
            <a:pPr lvl="8"/>
            <a:r>
              <a:rPr lang="de-DE" dirty="0" smtClean="0"/>
              <a:t>Neunte Ebene</a:t>
            </a:r>
            <a:endParaRPr lang="de-DE" dirty="0"/>
          </a:p>
        </p:txBody>
      </p:sp>
      <p:sp>
        <p:nvSpPr>
          <p:cNvPr id="4" name="Datumsplatzhalter 3"/>
          <p:cNvSpPr>
            <a:spLocks noGrp="1"/>
          </p:cNvSpPr>
          <p:nvPr>
            <p:ph type="dt" sz="half" idx="2"/>
          </p:nvPr>
        </p:nvSpPr>
        <p:spPr>
          <a:xfrm>
            <a:off x="5522400" y="6390000"/>
            <a:ext cx="1944000" cy="108000"/>
          </a:xfrm>
          <a:prstGeom prst="rect">
            <a:avLst/>
          </a:prstGeom>
        </p:spPr>
        <p:txBody>
          <a:bodyPr vert="horz" lIns="0" tIns="0" rIns="0" bIns="0" rtlCol="0" anchor="t" anchorCtr="0">
            <a:noAutofit/>
          </a:bodyPr>
          <a:lstStyle>
            <a:lvl1pPr marL="0" indent="0" algn="l">
              <a:lnSpc>
                <a:spcPct val="100000"/>
              </a:lnSpc>
              <a:spcBef>
                <a:spcPts val="0"/>
              </a:spcBef>
              <a:buFont typeface="Arial" pitchFamily="34" charset="0"/>
              <a:buNone/>
              <a:defRPr sz="750">
                <a:solidFill>
                  <a:schemeClr val="tx1"/>
                </a:solidFill>
                <a:latin typeface="+mn-lt"/>
              </a:defRPr>
            </a:lvl1pPr>
          </a:lstStyle>
          <a:p>
            <a:fld id="{5525094D-E08A-4FBC-A5CB-8147D72C56AC}" type="datetime4">
              <a:rPr lang="de-DE" smtClean="0"/>
              <a:t>14. April 2014</a:t>
            </a:fld>
            <a:r>
              <a:rPr lang="de-DE" smtClean="0"/>
              <a:t> </a:t>
            </a:r>
            <a:r>
              <a:rPr lang="de-DE" dirty="0" smtClean="0"/>
              <a:t>| Seite </a:t>
            </a:r>
            <a:fld id="{0861B5AC-52B6-4940-A75B-038E30218B05}" type="slidenum">
              <a:rPr lang="de-DE" smtClean="0"/>
              <a:pPr/>
              <a:t>‹Nr.›</a:t>
            </a:fld>
            <a:r>
              <a:rPr lang="de-DE" dirty="0" smtClean="0"/>
              <a:t> </a:t>
            </a:r>
            <a:endParaRPr lang="de-DE" dirty="0"/>
          </a:p>
        </p:txBody>
      </p:sp>
      <p:sp>
        <p:nvSpPr>
          <p:cNvPr id="5" name="Fußzeilenplatzhalter 4"/>
          <p:cNvSpPr>
            <a:spLocks noGrp="1"/>
          </p:cNvSpPr>
          <p:nvPr>
            <p:ph type="ftr" sz="quarter" idx="3"/>
          </p:nvPr>
        </p:nvSpPr>
        <p:spPr>
          <a:xfrm>
            <a:off x="1310400" y="6504110"/>
            <a:ext cx="3902400" cy="144000"/>
          </a:xfrm>
          <a:prstGeom prst="rect">
            <a:avLst/>
          </a:prstGeom>
        </p:spPr>
        <p:txBody>
          <a:bodyPr vert="horz" lIns="0" tIns="0" rIns="0" bIns="0" rtlCol="0" anchor="t" anchorCtr="0">
            <a:noAutofit/>
          </a:bodyPr>
          <a:lstStyle>
            <a:lvl1pPr marL="0" indent="0" algn="l">
              <a:lnSpc>
                <a:spcPct val="100000"/>
              </a:lnSpc>
              <a:spcBef>
                <a:spcPts val="0"/>
              </a:spcBef>
              <a:buFont typeface="Arial" pitchFamily="34" charset="0"/>
              <a:buNone/>
              <a:defRPr sz="750">
                <a:solidFill>
                  <a:schemeClr val="tx1"/>
                </a:solidFill>
                <a:latin typeface="+mn-lt"/>
              </a:defRPr>
            </a:lvl1pPr>
          </a:lstStyle>
          <a:p>
            <a:r>
              <a:rPr lang="de-DE" smtClean="0"/>
              <a:t>Autor | Abteilung</a:t>
            </a:r>
            <a:endParaRPr lang="de-DE" dirty="0"/>
          </a:p>
        </p:txBody>
      </p:sp>
      <p:pic>
        <p:nvPicPr>
          <p:cNvPr id="7" name="Grafik 6"/>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360000" y="6390000"/>
            <a:ext cx="702280" cy="194400"/>
          </a:xfrm>
          <a:prstGeom prst="rect">
            <a:avLst/>
          </a:prstGeom>
        </p:spPr>
      </p:pic>
      <p:sp>
        <p:nvSpPr>
          <p:cNvPr id="8" name="Rechteck 7"/>
          <p:cNvSpPr/>
          <p:nvPr userDrawn="1"/>
        </p:nvSpPr>
        <p:spPr>
          <a:xfrm>
            <a:off x="1310400" y="6390000"/>
            <a:ext cx="3902400" cy="108000"/>
          </a:xfrm>
          <a:prstGeom prst="rect">
            <a:avLst/>
          </a:prstGeom>
        </p:spPr>
        <p:txBody>
          <a:bodyPr lIns="0" tIns="0" rIns="0" bIns="0">
            <a:noAutofit/>
          </a:bodyPr>
          <a:lstStyle/>
          <a:p>
            <a:r>
              <a:rPr lang="de-DE" sz="750" b="0" i="0" u="none" strike="noStrike" kern="1200" baseline="0" dirty="0" smtClean="0">
                <a:solidFill>
                  <a:schemeClr val="tx1"/>
                </a:solidFill>
                <a:latin typeface="+mj-lt"/>
                <a:ea typeface="+mn-ea"/>
                <a:cs typeface="+mn-cs"/>
              </a:rPr>
              <a:t>Sächsische Landesbibliothek – Staats- und Universitätsbibliothek Dresden</a:t>
            </a:r>
            <a:endParaRPr lang="de-DE" sz="750" b="0" dirty="0">
              <a:latin typeface="+mn-lt"/>
            </a:endParaRPr>
          </a:p>
        </p:txBody>
      </p:sp>
      <p:sp>
        <p:nvSpPr>
          <p:cNvPr id="9" name="Rechteck 8"/>
          <p:cNvSpPr/>
          <p:nvPr userDrawn="1"/>
        </p:nvSpPr>
        <p:spPr>
          <a:xfrm>
            <a:off x="7704000" y="6390000"/>
            <a:ext cx="1080000" cy="144000"/>
          </a:xfrm>
          <a:prstGeom prst="rect">
            <a:avLst/>
          </a:prstGeom>
        </p:spPr>
        <p:txBody>
          <a:bodyPr wrap="none" lIns="0" tIns="0" rIns="0" bIns="0">
            <a:noAutofit/>
          </a:bodyPr>
          <a:lstStyle/>
          <a:p>
            <a:pPr algn="r"/>
            <a:r>
              <a:rPr lang="de-DE" sz="750" b="1" i="0" u="none" strike="noStrike" kern="1200" baseline="0" dirty="0" smtClean="0">
                <a:solidFill>
                  <a:schemeClr val="accent1"/>
                </a:solidFill>
                <a:latin typeface="+mj-lt"/>
                <a:ea typeface="+mn-ea"/>
                <a:cs typeface="+mn-cs"/>
              </a:rPr>
              <a:t>slub-dresden.de</a:t>
            </a:r>
            <a:endParaRPr lang="de-DE" sz="750" dirty="0">
              <a:solidFill>
                <a:schemeClr val="accent1"/>
              </a:solidFill>
              <a:latin typeface="+mj-lt"/>
            </a:endParaRPr>
          </a:p>
        </p:txBody>
      </p:sp>
      <p:sp>
        <p:nvSpPr>
          <p:cNvPr id="10" name="Rechteck 9"/>
          <p:cNvSpPr/>
          <p:nvPr userDrawn="1"/>
        </p:nvSpPr>
        <p:spPr>
          <a:xfrm>
            <a:off x="5522400" y="6505200"/>
            <a:ext cx="1944000" cy="144000"/>
          </a:xfrm>
          <a:prstGeom prst="rect">
            <a:avLst/>
          </a:prstGeom>
        </p:spPr>
        <p:txBody>
          <a:bodyPr wrap="none" lIns="0" tIns="0" rIns="0" bIns="0">
            <a:noAutofit/>
          </a:bodyPr>
          <a:lstStyle/>
          <a:p>
            <a:r>
              <a:rPr lang="de-DE" sz="750" b="0" i="0" u="none" strike="noStrike" kern="1200" baseline="0" dirty="0" smtClean="0">
                <a:solidFill>
                  <a:schemeClr val="tx1"/>
                </a:solidFill>
                <a:latin typeface="+mn-lt"/>
                <a:ea typeface="+mn-ea"/>
                <a:cs typeface="+mn-cs"/>
              </a:rPr>
              <a:t>© </a:t>
            </a:r>
            <a:r>
              <a:rPr lang="de-DE" sz="750" b="0" i="0" u="none" strike="noStrike" kern="1200" baseline="0" dirty="0" err="1" smtClean="0">
                <a:solidFill>
                  <a:schemeClr val="tx1"/>
                </a:solidFill>
                <a:latin typeface="+mn-lt"/>
                <a:ea typeface="+mn-ea"/>
                <a:cs typeface="+mn-cs"/>
              </a:rPr>
              <a:t>by</a:t>
            </a:r>
            <a:r>
              <a:rPr lang="de-DE" sz="750" b="0" i="0" u="none" strike="noStrike" kern="1200" baseline="0" dirty="0" smtClean="0">
                <a:solidFill>
                  <a:schemeClr val="tx1"/>
                </a:solidFill>
                <a:latin typeface="+mn-lt"/>
                <a:ea typeface="+mn-ea"/>
                <a:cs typeface="+mn-cs"/>
              </a:rPr>
              <a:t> SLUB Dresden</a:t>
            </a:r>
            <a:endParaRPr lang="de-DE" sz="750" dirty="0">
              <a:latin typeface="+mn-lt"/>
            </a:endParaRPr>
          </a:p>
        </p:txBody>
      </p:sp>
      <p:cxnSp>
        <p:nvCxnSpPr>
          <p:cNvPr id="12" name="Gerade Verbindung 11"/>
          <p:cNvCxnSpPr/>
          <p:nvPr userDrawn="1"/>
        </p:nvCxnSpPr>
        <p:spPr>
          <a:xfrm>
            <a:off x="360000" y="6274800"/>
            <a:ext cx="842400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93786262"/>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7" r:id="rId3"/>
    <p:sldLayoutId id="2147483650" r:id="rId4"/>
    <p:sldLayoutId id="2147483651" r:id="rId5"/>
    <p:sldLayoutId id="2147483653" r:id="rId6"/>
    <p:sldLayoutId id="2147483652" r:id="rId7"/>
    <p:sldLayoutId id="2147483654" r:id="rId8"/>
    <p:sldLayoutId id="2147483655" r:id="rId9"/>
  </p:sldLayoutIdLst>
  <p:hf hdr="0"/>
  <p:txStyles>
    <p:titleStyle>
      <a:lvl1pPr marL="0" indent="0" algn="l" defTabSz="914400" rtl="0" eaLnBrk="1" latinLnBrk="0" hangingPunct="1">
        <a:lnSpc>
          <a:spcPct val="100000"/>
        </a:lnSpc>
        <a:spcBef>
          <a:spcPts val="0"/>
        </a:spcBef>
        <a:buFont typeface="Arial" pitchFamily="34" charset="0"/>
        <a:buNone/>
        <a:defRPr sz="2600" kern="1200" baseline="0">
          <a:solidFill>
            <a:schemeClr val="tx1"/>
          </a:solidFill>
          <a:latin typeface="+mj-lt"/>
          <a:ea typeface="+mj-ea"/>
          <a:cs typeface="+mj-cs"/>
        </a:defRPr>
      </a:lvl1pPr>
    </p:titleStyle>
    <p:bodyStyle>
      <a:lvl1pPr marL="0" indent="0" algn="l" defTabSz="914400" rtl="0" eaLnBrk="1" latinLnBrk="0" hangingPunct="1">
        <a:lnSpc>
          <a:spcPct val="100000"/>
        </a:lnSpc>
        <a:spcBef>
          <a:spcPts val="0"/>
        </a:spcBef>
        <a:spcAft>
          <a:spcPts val="1100"/>
        </a:spcAft>
        <a:buFont typeface="Arial" pitchFamily="34" charset="0"/>
        <a:buNone/>
        <a:defRPr sz="1800" kern="120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itchFamily="34" charset="0"/>
        <a:buNone/>
        <a:defRPr sz="1800" kern="1200" cap="all" baseline="0">
          <a:solidFill>
            <a:schemeClr val="tx1"/>
          </a:solidFill>
          <a:latin typeface="+mj-lt"/>
          <a:ea typeface="+mn-ea"/>
          <a:cs typeface="+mn-cs"/>
        </a:defRPr>
      </a:lvl2pPr>
      <a:lvl3pPr marL="108000" indent="-108000" algn="l" defTabSz="914400" rtl="0" eaLnBrk="1" latinLnBrk="0" hangingPunct="1">
        <a:lnSpc>
          <a:spcPct val="100000"/>
        </a:lnSpc>
        <a:spcBef>
          <a:spcPts val="1100"/>
        </a:spcBef>
        <a:buFont typeface="Arial" pitchFamily="34" charset="0"/>
        <a:buChar char="•"/>
        <a:defRPr sz="1800" kern="1200">
          <a:solidFill>
            <a:schemeClr val="tx1"/>
          </a:solidFill>
          <a:latin typeface="+mn-lt"/>
          <a:ea typeface="+mn-ea"/>
          <a:cs typeface="+mn-cs"/>
        </a:defRPr>
      </a:lvl3pPr>
      <a:lvl4pPr marL="108000" indent="-108000" algn="l" defTabSz="914400" rtl="0" eaLnBrk="1" latinLnBrk="0" hangingPunct="1">
        <a:lnSpc>
          <a:spcPct val="100000"/>
        </a:lnSpc>
        <a:spcBef>
          <a:spcPts val="1100"/>
        </a:spcBef>
        <a:buFont typeface="Arial" pitchFamily="34" charset="0"/>
        <a:buChar char="•"/>
        <a:defRPr sz="1800" kern="1200">
          <a:solidFill>
            <a:schemeClr val="tx1"/>
          </a:solidFill>
          <a:latin typeface="+mj-lt"/>
          <a:ea typeface="+mn-ea"/>
          <a:cs typeface="+mn-cs"/>
        </a:defRPr>
      </a:lvl4pPr>
      <a:lvl5pPr marL="252000" indent="-144000" algn="l" defTabSz="914400" rtl="0" eaLnBrk="1" latinLnBrk="0" hangingPunct="1">
        <a:lnSpc>
          <a:spcPct val="100000"/>
        </a:lnSpc>
        <a:spcBef>
          <a:spcPts val="0"/>
        </a:spcBef>
        <a:buFont typeface="VistaSansBook" pitchFamily="2" charset="0"/>
        <a:buChar char="−"/>
        <a:defRPr sz="1800" kern="1200" baseline="0">
          <a:solidFill>
            <a:schemeClr val="tx1"/>
          </a:solidFill>
          <a:latin typeface="+mn-lt"/>
          <a:ea typeface="+mn-ea"/>
          <a:cs typeface="+mn-cs"/>
        </a:defRPr>
      </a:lvl5pPr>
      <a:lvl6pPr marL="252000" indent="-144000" algn="l" defTabSz="914400" rtl="0" eaLnBrk="1" latinLnBrk="0" hangingPunct="1">
        <a:lnSpc>
          <a:spcPct val="100000"/>
        </a:lnSpc>
        <a:spcBef>
          <a:spcPts val="0"/>
        </a:spcBef>
        <a:buFont typeface="VistaSansBook" pitchFamily="2" charset="0"/>
        <a:buChar char="−"/>
        <a:defRPr sz="1800" kern="1200">
          <a:solidFill>
            <a:schemeClr val="tx1"/>
          </a:solidFill>
          <a:latin typeface="+mn-lt"/>
          <a:ea typeface="+mn-ea"/>
          <a:cs typeface="+mn-cs"/>
        </a:defRPr>
      </a:lvl6pPr>
      <a:lvl7pPr marL="252000" indent="-144000" algn="l" defTabSz="914400" rtl="0" eaLnBrk="1" latinLnBrk="0" hangingPunct="1">
        <a:lnSpc>
          <a:spcPct val="100000"/>
        </a:lnSpc>
        <a:spcBef>
          <a:spcPts val="0"/>
        </a:spcBef>
        <a:buFont typeface="VistaSansBook" pitchFamily="2" charset="0"/>
        <a:buChar char="−"/>
        <a:defRPr sz="1800" kern="1200">
          <a:solidFill>
            <a:schemeClr val="tx1"/>
          </a:solidFill>
          <a:latin typeface="+mn-lt"/>
          <a:ea typeface="+mn-ea"/>
          <a:cs typeface="+mn-cs"/>
        </a:defRPr>
      </a:lvl7pPr>
      <a:lvl8pPr marL="252000" indent="-144000" algn="l" defTabSz="914400" rtl="0" eaLnBrk="1" latinLnBrk="0" hangingPunct="1">
        <a:lnSpc>
          <a:spcPct val="100000"/>
        </a:lnSpc>
        <a:spcBef>
          <a:spcPts val="0"/>
        </a:spcBef>
        <a:buFont typeface="VistaSansBook" pitchFamily="2" charset="0"/>
        <a:buChar char="−"/>
        <a:defRPr sz="1800" kern="1200">
          <a:solidFill>
            <a:schemeClr val="tx1"/>
          </a:solidFill>
          <a:latin typeface="+mn-lt"/>
          <a:ea typeface="+mn-ea"/>
          <a:cs typeface="+mn-cs"/>
        </a:defRPr>
      </a:lvl8pPr>
      <a:lvl9pPr marL="252000" indent="-144000" algn="l" defTabSz="914400" rtl="0" eaLnBrk="1" latinLnBrk="0" hangingPunct="1">
        <a:lnSpc>
          <a:spcPct val="100000"/>
        </a:lnSpc>
        <a:spcBef>
          <a:spcPts val="0"/>
        </a:spcBef>
        <a:buFont typeface="VistaSansBook" pitchFamily="2"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hyperlink" Target="http://dfg-viewer.de/v3/?set%5bmets%5d=http%3A%2F%2Ftest.dfg-viewer.de%2Ffileadmin%2Ftei.xml" TargetMode="Externa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Untertitel 6"/>
          <p:cNvSpPr>
            <a:spLocks noGrp="1"/>
          </p:cNvSpPr>
          <p:nvPr>
            <p:ph type="subTitle" idx="1"/>
          </p:nvPr>
        </p:nvSpPr>
        <p:spPr/>
        <p:txBody>
          <a:bodyPr/>
          <a:lstStyle/>
          <a:p>
            <a:r>
              <a:rPr lang="de-DE" dirty="0" smtClean="0"/>
              <a:t>Ein Anwendungsprofil für die DFG-Praxisregeln und den DFG-Viewer</a:t>
            </a:r>
            <a:endParaRPr lang="de-DE" dirty="0"/>
          </a:p>
        </p:txBody>
      </p:sp>
      <p:sp>
        <p:nvSpPr>
          <p:cNvPr id="3" name="Datumsplatzhalter 2"/>
          <p:cNvSpPr>
            <a:spLocks noGrp="1"/>
          </p:cNvSpPr>
          <p:nvPr>
            <p:ph type="dt" sz="half" idx="10"/>
          </p:nvPr>
        </p:nvSpPr>
        <p:spPr/>
        <p:txBody>
          <a:bodyPr/>
          <a:lstStyle/>
          <a:p>
            <a:fld id="{1903E4A7-1C19-40A3-BF12-A485CD138FED}" type="datetime4">
              <a:rPr lang="de-DE" smtClean="0"/>
              <a:pPr/>
              <a:t>14. April 2014</a:t>
            </a:fld>
            <a:endParaRPr lang="de-DE" dirty="0"/>
          </a:p>
        </p:txBody>
      </p:sp>
      <p:sp>
        <p:nvSpPr>
          <p:cNvPr id="8" name="Textplatzhalter 7"/>
          <p:cNvSpPr>
            <a:spLocks noGrp="1"/>
          </p:cNvSpPr>
          <p:nvPr>
            <p:ph type="body" sz="quarter" idx="11"/>
          </p:nvPr>
        </p:nvSpPr>
        <p:spPr/>
        <p:txBody>
          <a:bodyPr/>
          <a:lstStyle/>
          <a:p>
            <a:r>
              <a:rPr lang="de-DE" dirty="0" smtClean="0"/>
              <a:t>KIM-Workshop, Mannheim</a:t>
            </a:r>
            <a:endParaRPr lang="de-DE" dirty="0"/>
          </a:p>
        </p:txBody>
      </p:sp>
      <p:sp>
        <p:nvSpPr>
          <p:cNvPr id="9" name="Textplatzhalter 8"/>
          <p:cNvSpPr>
            <a:spLocks noGrp="1"/>
          </p:cNvSpPr>
          <p:nvPr>
            <p:ph type="body" sz="quarter" idx="12"/>
          </p:nvPr>
        </p:nvSpPr>
        <p:spPr/>
        <p:txBody>
          <a:bodyPr/>
          <a:lstStyle/>
          <a:p>
            <a:r>
              <a:rPr lang="de-DE" dirty="0" smtClean="0"/>
              <a:t>TEI zur Beschreibung von digitalisierten Handschriften</a:t>
            </a:r>
            <a:endParaRPr lang="de-DE" dirty="0"/>
          </a:p>
        </p:txBody>
      </p:sp>
    </p:spTree>
    <p:extLst>
      <p:ext uri="{BB962C8B-B14F-4D97-AF65-F5344CB8AC3E}">
        <p14:creationId xmlns:p14="http://schemas.microsoft.com/office/powerpoint/2010/main" val="10080851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p:txBody>
          <a:bodyPr/>
          <a:lstStyle/>
          <a:p>
            <a:r>
              <a:rPr lang="de-DE" dirty="0" smtClean="0"/>
              <a:t>TEI-Anwendungsprofil für Handschriften</a:t>
            </a:r>
            <a:endParaRPr lang="de-DE" dirty="0"/>
          </a:p>
        </p:txBody>
      </p:sp>
      <p:sp>
        <p:nvSpPr>
          <p:cNvPr id="3" name="Datumsplatzhalter 2"/>
          <p:cNvSpPr>
            <a:spLocks noGrp="1"/>
          </p:cNvSpPr>
          <p:nvPr>
            <p:ph type="dt" sz="half" idx="10"/>
          </p:nvPr>
        </p:nvSpPr>
        <p:spPr/>
        <p:txBody>
          <a:bodyPr/>
          <a:lstStyle/>
          <a:p>
            <a:fld id="{768B9D47-7C84-4E9D-92DE-00CD6FA682EF}" type="datetime4">
              <a:rPr lang="de-DE" smtClean="0"/>
              <a:pPr/>
              <a:t>14. April 2014</a:t>
            </a:fld>
            <a:endParaRPr lang="de-DE" dirty="0"/>
          </a:p>
        </p:txBody>
      </p:sp>
      <p:sp>
        <p:nvSpPr>
          <p:cNvPr id="4" name="Fußzeilenplatzhalter 3"/>
          <p:cNvSpPr>
            <a:spLocks noGrp="1"/>
          </p:cNvSpPr>
          <p:nvPr>
            <p:ph type="ftr" sz="quarter" idx="11"/>
          </p:nvPr>
        </p:nvSpPr>
        <p:spPr/>
        <p:txBody>
          <a:bodyPr/>
          <a:lstStyle/>
          <a:p>
            <a:r>
              <a:rPr lang="de-DE" dirty="0" smtClean="0"/>
              <a:t>Sebastian Meyer | Digitale Bibliothek</a:t>
            </a:r>
            <a:endParaRPr lang="de-DE" dirty="0"/>
          </a:p>
        </p:txBody>
      </p:sp>
      <p:sp>
        <p:nvSpPr>
          <p:cNvPr id="8" name="Textplatzhalter 7"/>
          <p:cNvSpPr>
            <a:spLocks noGrp="1"/>
          </p:cNvSpPr>
          <p:nvPr>
            <p:ph type="body" sz="quarter" idx="13"/>
          </p:nvPr>
        </p:nvSpPr>
        <p:spPr/>
        <p:txBody>
          <a:bodyPr/>
          <a:lstStyle/>
          <a:p>
            <a:r>
              <a:rPr lang="de-DE" dirty="0" smtClean="0"/>
              <a:t>Definition</a:t>
            </a:r>
            <a:endParaRPr lang="de-DE" dirty="0"/>
          </a:p>
        </p:txBody>
      </p:sp>
      <p:sp>
        <p:nvSpPr>
          <p:cNvPr id="9" name="Inhaltsplatzhalter 8"/>
          <p:cNvSpPr>
            <a:spLocks noGrp="1"/>
          </p:cNvSpPr>
          <p:nvPr>
            <p:ph sz="quarter" idx="14"/>
          </p:nvPr>
        </p:nvSpPr>
        <p:spPr/>
        <p:txBody>
          <a:bodyPr/>
          <a:lstStyle/>
          <a:p>
            <a:r>
              <a:rPr lang="de-DE" b="1" dirty="0" smtClean="0"/>
              <a:t>Definition</a:t>
            </a:r>
          </a:p>
          <a:p>
            <a:r>
              <a:rPr lang="de-DE" dirty="0" smtClean="0"/>
              <a:t>Gemeint ist ein mittelalterliches oder frühneuzeitliches, unikales Dokument, das in erster Linie der dauerhaften Niederlegung und Weitergabe von Informationen dient. Es grenzt sich damit von neuzeitlichen Autographen ab, die vorwiegend der persönlichen Notiz (Tagebuch, Textmanuskript) oder künstlerischen Zwecken dienen und daher in der Regel zu den Archivalien gezählt werden.</a:t>
            </a:r>
          </a:p>
          <a:p>
            <a:r>
              <a:rPr lang="de-DE" b="1" dirty="0" smtClean="0"/>
              <a:t>Handschriftenbeschreibung</a:t>
            </a:r>
          </a:p>
          <a:p>
            <a:r>
              <a:rPr lang="de-DE" dirty="0" smtClean="0"/>
              <a:t>Die (bibliothekarisch-)wissenschaftliche Beschreibung einer Handschrift erfolgt traditionell in Form von Fließtext mit Fokus auf handwerklichen und entstehungs-geschichtlichen Aspekten. Eine Abstraktion zwischen Werk und Ausgabe ist aufgrund des unikalen Charakters unüblich. Handschriften enthalten historisch bedingt oft auch mehrere Texte, die nicht zwangsläufig in einem Sinnzusammen-hang stehen.</a:t>
            </a:r>
            <a:endParaRPr lang="de-DE" dirty="0"/>
          </a:p>
        </p:txBody>
      </p:sp>
    </p:spTree>
    <p:extLst>
      <p:ext uri="{BB962C8B-B14F-4D97-AF65-F5344CB8AC3E}">
        <p14:creationId xmlns:p14="http://schemas.microsoft.com/office/powerpoint/2010/main" val="1503349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p:txBody>
          <a:bodyPr/>
          <a:lstStyle/>
          <a:p>
            <a:r>
              <a:rPr lang="de-DE" dirty="0" smtClean="0"/>
              <a:t>TEI-Anwendungsprofil für Handschriften</a:t>
            </a:r>
            <a:endParaRPr lang="de-DE" dirty="0"/>
          </a:p>
        </p:txBody>
      </p:sp>
      <p:sp>
        <p:nvSpPr>
          <p:cNvPr id="3" name="Datumsplatzhalter 2"/>
          <p:cNvSpPr>
            <a:spLocks noGrp="1"/>
          </p:cNvSpPr>
          <p:nvPr>
            <p:ph type="dt" sz="half" idx="10"/>
          </p:nvPr>
        </p:nvSpPr>
        <p:spPr/>
        <p:txBody>
          <a:bodyPr/>
          <a:lstStyle/>
          <a:p>
            <a:fld id="{768B9D47-7C84-4E9D-92DE-00CD6FA682EF}" type="datetime4">
              <a:rPr lang="de-DE" smtClean="0"/>
              <a:pPr/>
              <a:t>14. April 2014</a:t>
            </a:fld>
            <a:endParaRPr lang="de-DE" dirty="0"/>
          </a:p>
        </p:txBody>
      </p:sp>
      <p:sp>
        <p:nvSpPr>
          <p:cNvPr id="4" name="Fußzeilenplatzhalter 3"/>
          <p:cNvSpPr>
            <a:spLocks noGrp="1"/>
          </p:cNvSpPr>
          <p:nvPr>
            <p:ph type="ftr" sz="quarter" idx="11"/>
          </p:nvPr>
        </p:nvSpPr>
        <p:spPr/>
        <p:txBody>
          <a:bodyPr/>
          <a:lstStyle/>
          <a:p>
            <a:r>
              <a:rPr lang="de-DE" dirty="0" smtClean="0"/>
              <a:t>Sebastian Meyer | Digitale Bibliothek</a:t>
            </a:r>
            <a:endParaRPr lang="de-DE" dirty="0"/>
          </a:p>
        </p:txBody>
      </p:sp>
      <p:sp>
        <p:nvSpPr>
          <p:cNvPr id="8" name="Textplatzhalter 7"/>
          <p:cNvSpPr>
            <a:spLocks noGrp="1"/>
          </p:cNvSpPr>
          <p:nvPr>
            <p:ph type="body" sz="quarter" idx="13"/>
          </p:nvPr>
        </p:nvSpPr>
        <p:spPr/>
        <p:txBody>
          <a:bodyPr/>
          <a:lstStyle/>
          <a:p>
            <a:r>
              <a:rPr lang="de-DE" dirty="0" smtClean="0"/>
              <a:t>Historie</a:t>
            </a:r>
            <a:endParaRPr lang="de-DE" dirty="0"/>
          </a:p>
        </p:txBody>
      </p:sp>
      <p:sp>
        <p:nvSpPr>
          <p:cNvPr id="9" name="Inhaltsplatzhalter 8"/>
          <p:cNvSpPr>
            <a:spLocks noGrp="1"/>
          </p:cNvSpPr>
          <p:nvPr>
            <p:ph sz="quarter" idx="14"/>
          </p:nvPr>
        </p:nvSpPr>
        <p:spPr/>
        <p:txBody>
          <a:bodyPr/>
          <a:lstStyle/>
          <a:p>
            <a:r>
              <a:rPr lang="de-DE" b="1" dirty="0" smtClean="0"/>
              <a:t>Katalogisierungsregeln</a:t>
            </a:r>
          </a:p>
          <a:p>
            <a:r>
              <a:rPr lang="de-DE" dirty="0" smtClean="0"/>
              <a:t>1992 veröffentlichte die Deutsche </a:t>
            </a:r>
            <a:r>
              <a:rPr lang="de-DE" dirty="0" err="1" smtClean="0"/>
              <a:t>Forschungsgemeinscht</a:t>
            </a:r>
            <a:r>
              <a:rPr lang="de-DE" dirty="0" smtClean="0"/>
              <a:t> die „Richtlinien zur Handschriftenkatalogisierung“, die inhaltliche Kriterien einer wissenschaftlichen Handschriftenbeschreibung festlegen.</a:t>
            </a:r>
          </a:p>
          <a:p>
            <a:r>
              <a:rPr lang="de-DE" dirty="0" smtClean="0"/>
              <a:t>2000 begannen die Staatsbibliotheken in Berlin und München sowie das Fotoarchiv Marburg mit dem Aufbau des elektronischen Zentralkatalogs </a:t>
            </a:r>
            <a:r>
              <a:rPr lang="de-DE" dirty="0" err="1" smtClean="0"/>
              <a:t>Manuscripta</a:t>
            </a:r>
            <a:r>
              <a:rPr lang="de-DE" dirty="0" smtClean="0"/>
              <a:t> </a:t>
            </a:r>
            <a:r>
              <a:rPr lang="de-DE" dirty="0" err="1" smtClean="0"/>
              <a:t>Mediaevalia</a:t>
            </a:r>
            <a:r>
              <a:rPr lang="de-DE" dirty="0" smtClean="0"/>
              <a:t>. Die technische Grundlage bildet das proprietäre Datenformat MXML der Katalogisierungssoftware HiDA4.</a:t>
            </a:r>
          </a:p>
          <a:p>
            <a:r>
              <a:rPr lang="de-DE" dirty="0" smtClean="0"/>
              <a:t>2004 startet mit DFG-Förderung das Projekt MASTER an der HAB Wolfenbüttel und BSB München, das ein auf dem internationalen Standard TEI P5 basierendes Schnittstellenformat entwickelt. Die Spezifikation verwendet insbesondere die TEI-Erweiterung </a:t>
            </a:r>
            <a:r>
              <a:rPr lang="de-DE" dirty="0" err="1" smtClean="0"/>
              <a:t>msDesc</a:t>
            </a:r>
            <a:r>
              <a:rPr lang="de-DE" dirty="0" smtClean="0"/>
              <a:t>.</a:t>
            </a:r>
          </a:p>
          <a:p>
            <a:r>
              <a:rPr lang="de-DE" dirty="0" smtClean="0"/>
              <a:t>2010 beginnt das EU-Projekt </a:t>
            </a:r>
            <a:r>
              <a:rPr lang="de-DE" dirty="0" err="1" smtClean="0"/>
              <a:t>Europeana</a:t>
            </a:r>
            <a:r>
              <a:rPr lang="de-DE" dirty="0" smtClean="0"/>
              <a:t> </a:t>
            </a:r>
            <a:r>
              <a:rPr lang="de-DE" dirty="0" err="1" smtClean="0"/>
              <a:t>Regia</a:t>
            </a:r>
            <a:r>
              <a:rPr lang="de-DE" dirty="0" smtClean="0"/>
              <a:t>, das die international gebräuchlichen Standards auf Basis von TEI P5/</a:t>
            </a:r>
            <a:r>
              <a:rPr lang="de-DE" dirty="0" err="1" smtClean="0"/>
              <a:t>msDesc</a:t>
            </a:r>
            <a:r>
              <a:rPr lang="de-DE" dirty="0" smtClean="0"/>
              <a:t> weiter vereinheitlicht.</a:t>
            </a:r>
            <a:endParaRPr lang="de-DE" dirty="0"/>
          </a:p>
        </p:txBody>
      </p:sp>
    </p:spTree>
    <p:extLst>
      <p:ext uri="{BB962C8B-B14F-4D97-AF65-F5344CB8AC3E}">
        <p14:creationId xmlns:p14="http://schemas.microsoft.com/office/powerpoint/2010/main" val="221427696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p:txBody>
          <a:bodyPr/>
          <a:lstStyle/>
          <a:p>
            <a:r>
              <a:rPr lang="de-DE" dirty="0" smtClean="0"/>
              <a:t>TEI-Anwendungsprofil für Handschriften</a:t>
            </a:r>
            <a:endParaRPr lang="de-DE" dirty="0"/>
          </a:p>
        </p:txBody>
      </p:sp>
      <p:sp>
        <p:nvSpPr>
          <p:cNvPr id="3" name="Datumsplatzhalter 2"/>
          <p:cNvSpPr>
            <a:spLocks noGrp="1"/>
          </p:cNvSpPr>
          <p:nvPr>
            <p:ph type="dt" sz="half" idx="10"/>
          </p:nvPr>
        </p:nvSpPr>
        <p:spPr/>
        <p:txBody>
          <a:bodyPr/>
          <a:lstStyle/>
          <a:p>
            <a:fld id="{768B9D47-7C84-4E9D-92DE-00CD6FA682EF}" type="datetime4">
              <a:rPr lang="de-DE" smtClean="0"/>
              <a:pPr/>
              <a:t>14. April 2014</a:t>
            </a:fld>
            <a:endParaRPr lang="de-DE" dirty="0"/>
          </a:p>
        </p:txBody>
      </p:sp>
      <p:sp>
        <p:nvSpPr>
          <p:cNvPr id="4" name="Fußzeilenplatzhalter 3"/>
          <p:cNvSpPr>
            <a:spLocks noGrp="1"/>
          </p:cNvSpPr>
          <p:nvPr>
            <p:ph type="ftr" sz="quarter" idx="11"/>
          </p:nvPr>
        </p:nvSpPr>
        <p:spPr/>
        <p:txBody>
          <a:bodyPr/>
          <a:lstStyle/>
          <a:p>
            <a:r>
              <a:rPr lang="de-DE" dirty="0" smtClean="0"/>
              <a:t>Sebastian Meyer | Digitale Bibliothek</a:t>
            </a:r>
            <a:endParaRPr lang="de-DE" dirty="0"/>
          </a:p>
        </p:txBody>
      </p:sp>
      <p:sp>
        <p:nvSpPr>
          <p:cNvPr id="8" name="Textplatzhalter 7"/>
          <p:cNvSpPr>
            <a:spLocks noGrp="1"/>
          </p:cNvSpPr>
          <p:nvPr>
            <p:ph type="body" sz="quarter" idx="13"/>
          </p:nvPr>
        </p:nvSpPr>
        <p:spPr/>
        <p:txBody>
          <a:bodyPr/>
          <a:lstStyle/>
          <a:p>
            <a:r>
              <a:rPr lang="de-DE" dirty="0" smtClean="0"/>
              <a:t>Rahmenbedingungen</a:t>
            </a:r>
            <a:endParaRPr lang="de-DE" dirty="0"/>
          </a:p>
        </p:txBody>
      </p:sp>
      <p:sp>
        <p:nvSpPr>
          <p:cNvPr id="9" name="Inhaltsplatzhalter 8"/>
          <p:cNvSpPr>
            <a:spLocks noGrp="1"/>
          </p:cNvSpPr>
          <p:nvPr>
            <p:ph sz="quarter" idx="14"/>
          </p:nvPr>
        </p:nvSpPr>
        <p:spPr/>
        <p:txBody>
          <a:bodyPr/>
          <a:lstStyle/>
          <a:p>
            <a:r>
              <a:rPr lang="de-DE" b="1" dirty="0" smtClean="0"/>
              <a:t>DFG-Viewer</a:t>
            </a:r>
          </a:p>
          <a:p>
            <a:pPr marL="285750" indent="-285750">
              <a:buFont typeface="Arial" panose="020B0604020202020204" pitchFamily="34" charset="0"/>
              <a:buChar char="•"/>
            </a:pPr>
            <a:r>
              <a:rPr lang="de-DE" dirty="0"/>
              <a:t>Niedrige Einstiegshürden: wenige Pflichten, viele Möglichkeiten</a:t>
            </a:r>
          </a:p>
          <a:p>
            <a:pPr marL="285750" indent="-285750">
              <a:buFont typeface="Arial" panose="020B0604020202020204" pitchFamily="34" charset="0"/>
              <a:buChar char="•"/>
            </a:pPr>
            <a:r>
              <a:rPr lang="de-DE" dirty="0" smtClean="0"/>
              <a:t>Generische </a:t>
            </a:r>
            <a:r>
              <a:rPr lang="de-DE" dirty="0"/>
              <a:t>Funktionalität, keine medien- oder fachspezifischen Funktionen</a:t>
            </a:r>
          </a:p>
          <a:p>
            <a:pPr marL="285750" indent="-285750">
              <a:buFont typeface="Arial" panose="020B0604020202020204" pitchFamily="34" charset="0"/>
              <a:buChar char="•"/>
            </a:pPr>
            <a:r>
              <a:rPr lang="de-DE" dirty="0"/>
              <a:t>Nachnutzung etablierter, internationaler </a:t>
            </a:r>
            <a:r>
              <a:rPr lang="de-DE" dirty="0" smtClean="0"/>
              <a:t>Standards</a:t>
            </a:r>
          </a:p>
          <a:p>
            <a:endParaRPr lang="de-DE" b="1" dirty="0" smtClean="0"/>
          </a:p>
          <a:p>
            <a:r>
              <a:rPr lang="de-DE" b="1" dirty="0" smtClean="0"/>
              <a:t>Medientyp</a:t>
            </a:r>
          </a:p>
          <a:p>
            <a:pPr marL="285750" indent="-285750">
              <a:buFont typeface="Arial" panose="020B0604020202020204" pitchFamily="34" charset="0"/>
              <a:buChar char="•"/>
            </a:pPr>
            <a:r>
              <a:rPr lang="de-DE" dirty="0" smtClean="0"/>
              <a:t>Signatur und Repository als primäre Identifikationsmerkmale</a:t>
            </a:r>
          </a:p>
          <a:p>
            <a:pPr marL="285750" indent="-285750">
              <a:buFont typeface="Arial" panose="020B0604020202020204" pitchFamily="34" charset="0"/>
              <a:buChar char="•"/>
            </a:pPr>
            <a:r>
              <a:rPr lang="de-DE" dirty="0" smtClean="0"/>
              <a:t>Mehrere konkurrierende Beschreibungen für dieselbe Handschrift</a:t>
            </a:r>
          </a:p>
          <a:p>
            <a:pPr marL="285750" indent="-285750">
              <a:buFont typeface="Arial" panose="020B0604020202020204" pitchFamily="34" charset="0"/>
              <a:buChar char="•"/>
            </a:pPr>
            <a:r>
              <a:rPr lang="de-DE" dirty="0" smtClean="0"/>
              <a:t>TEI unterstützt nur bedingt die </a:t>
            </a:r>
            <a:r>
              <a:rPr lang="de-DE" dirty="0" err="1" smtClean="0"/>
              <a:t>Referenzierung</a:t>
            </a:r>
            <a:r>
              <a:rPr lang="de-DE" dirty="0" smtClean="0"/>
              <a:t> von </a:t>
            </a:r>
            <a:r>
              <a:rPr lang="de-DE" dirty="0" err="1" smtClean="0"/>
              <a:t>Digitalisaten</a:t>
            </a:r>
            <a:endParaRPr lang="de-DE" dirty="0" smtClean="0"/>
          </a:p>
          <a:p>
            <a:pPr marL="285750" indent="-285750">
              <a:buFont typeface="Arial" panose="020B0604020202020204" pitchFamily="34" charset="0"/>
              <a:buChar char="•"/>
            </a:pPr>
            <a:r>
              <a:rPr lang="de-DE" dirty="0" smtClean="0"/>
              <a:t>Sonderformen wie z.B. Palimpseste müssen berücksichtigt werden</a:t>
            </a:r>
          </a:p>
          <a:p>
            <a:pPr marL="285750" indent="-285750">
              <a:buFont typeface="Arial" panose="020B0604020202020204" pitchFamily="34" charset="0"/>
              <a:buChar char="•"/>
            </a:pPr>
            <a:endParaRPr lang="de-DE" dirty="0" smtClean="0"/>
          </a:p>
          <a:p>
            <a:pPr marL="285750" indent="-285750">
              <a:buFont typeface="Arial" panose="020B0604020202020204" pitchFamily="34" charset="0"/>
              <a:buChar char="•"/>
            </a:pPr>
            <a:endParaRPr lang="de-DE" dirty="0"/>
          </a:p>
        </p:txBody>
      </p:sp>
    </p:spTree>
    <p:extLst>
      <p:ext uri="{BB962C8B-B14F-4D97-AF65-F5344CB8AC3E}">
        <p14:creationId xmlns:p14="http://schemas.microsoft.com/office/powerpoint/2010/main" val="158835475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p:txBody>
          <a:bodyPr/>
          <a:lstStyle/>
          <a:p>
            <a:r>
              <a:rPr lang="de-DE" dirty="0" smtClean="0"/>
              <a:t>TEI-Anwendungsprofil für Handschriften</a:t>
            </a:r>
            <a:endParaRPr lang="de-DE" dirty="0"/>
          </a:p>
        </p:txBody>
      </p:sp>
      <p:sp>
        <p:nvSpPr>
          <p:cNvPr id="3" name="Datumsplatzhalter 2"/>
          <p:cNvSpPr>
            <a:spLocks noGrp="1"/>
          </p:cNvSpPr>
          <p:nvPr>
            <p:ph type="dt" sz="half" idx="10"/>
          </p:nvPr>
        </p:nvSpPr>
        <p:spPr/>
        <p:txBody>
          <a:bodyPr/>
          <a:lstStyle/>
          <a:p>
            <a:fld id="{768B9D47-7C84-4E9D-92DE-00CD6FA682EF}" type="datetime4">
              <a:rPr lang="de-DE" smtClean="0"/>
              <a:pPr/>
              <a:t>14. April 2014</a:t>
            </a:fld>
            <a:endParaRPr lang="de-DE" dirty="0"/>
          </a:p>
        </p:txBody>
      </p:sp>
      <p:sp>
        <p:nvSpPr>
          <p:cNvPr id="4" name="Fußzeilenplatzhalter 3"/>
          <p:cNvSpPr>
            <a:spLocks noGrp="1"/>
          </p:cNvSpPr>
          <p:nvPr>
            <p:ph type="ftr" sz="quarter" idx="11"/>
          </p:nvPr>
        </p:nvSpPr>
        <p:spPr/>
        <p:txBody>
          <a:bodyPr/>
          <a:lstStyle/>
          <a:p>
            <a:r>
              <a:rPr lang="de-DE" dirty="0" smtClean="0"/>
              <a:t>Sebastian Meyer | Digitale Bibliothek</a:t>
            </a:r>
            <a:endParaRPr lang="de-DE" dirty="0"/>
          </a:p>
        </p:txBody>
      </p:sp>
      <p:sp>
        <p:nvSpPr>
          <p:cNvPr id="8" name="Textplatzhalter 7"/>
          <p:cNvSpPr>
            <a:spLocks noGrp="1"/>
          </p:cNvSpPr>
          <p:nvPr>
            <p:ph type="body" sz="quarter" idx="13"/>
          </p:nvPr>
        </p:nvSpPr>
        <p:spPr/>
        <p:txBody>
          <a:bodyPr/>
          <a:lstStyle/>
          <a:p>
            <a:r>
              <a:rPr lang="de-DE" dirty="0" smtClean="0"/>
              <a:t>Vorgehen</a:t>
            </a:r>
            <a:endParaRPr lang="de-DE" dirty="0"/>
          </a:p>
        </p:txBody>
      </p:sp>
      <p:sp>
        <p:nvSpPr>
          <p:cNvPr id="9" name="Inhaltsplatzhalter 8"/>
          <p:cNvSpPr>
            <a:spLocks noGrp="1"/>
          </p:cNvSpPr>
          <p:nvPr>
            <p:ph sz="quarter" idx="14"/>
          </p:nvPr>
        </p:nvSpPr>
        <p:spPr/>
        <p:txBody>
          <a:bodyPr/>
          <a:lstStyle/>
          <a:p>
            <a:r>
              <a:rPr lang="de-DE" b="1" dirty="0" smtClean="0"/>
              <a:t>DFG-Projekt</a:t>
            </a:r>
          </a:p>
          <a:p>
            <a:pPr marL="285750" indent="-285750">
              <a:buFont typeface="Arial" panose="020B0604020202020204" pitchFamily="34" charset="0"/>
              <a:buChar char="•"/>
            </a:pPr>
            <a:r>
              <a:rPr lang="de-DE" dirty="0" smtClean="0"/>
              <a:t>2012 beginnt an der SLUB Dresden mit DFG-Förderung das Projekt „Medientypologische Erweiterung des DFG-Viewers für Handschriften“</a:t>
            </a:r>
          </a:p>
          <a:p>
            <a:pPr marL="342900" indent="-342900">
              <a:buFont typeface="Arial" panose="020B0604020202020204" pitchFamily="34" charset="0"/>
              <a:buChar char="•"/>
            </a:pPr>
            <a:r>
              <a:rPr lang="de-DE" dirty="0" smtClean="0"/>
              <a:t>Expertengespräche mit den vier deutschen Handschriftenzentren (Berlin, Leipzig, München, Wolfenbüttel) erbringen eine Einigung auf METS/TEI als Datenformat für digitalisierte Handschriften, dadurch…</a:t>
            </a:r>
          </a:p>
          <a:p>
            <a:pPr marL="594900" lvl="6" indent="-342900"/>
            <a:r>
              <a:rPr lang="de-DE" dirty="0" smtClean="0"/>
              <a:t>Vereinheitlichung der Kodierung von digitalisierten Drucken und Handschriften</a:t>
            </a:r>
          </a:p>
          <a:p>
            <a:pPr marL="594900" lvl="6" indent="-342900"/>
            <a:r>
              <a:rPr lang="de-DE" dirty="0" smtClean="0"/>
              <a:t>Einfache </a:t>
            </a:r>
            <a:r>
              <a:rPr lang="de-DE" dirty="0" err="1" smtClean="0"/>
              <a:t>Referenzierung</a:t>
            </a:r>
            <a:r>
              <a:rPr lang="de-DE" dirty="0" smtClean="0"/>
              <a:t> der </a:t>
            </a:r>
            <a:r>
              <a:rPr lang="de-DE" dirty="0" err="1" smtClean="0"/>
              <a:t>Digitalisate</a:t>
            </a:r>
            <a:r>
              <a:rPr lang="de-DE" dirty="0" smtClean="0"/>
              <a:t> und anderer Sekundärdaten</a:t>
            </a:r>
          </a:p>
          <a:p>
            <a:pPr marL="594900" lvl="6" indent="-342900"/>
            <a:r>
              <a:rPr lang="de-DE" dirty="0" smtClean="0"/>
              <a:t>Weitgehende Möglichkeiten zur Beschreibung komplexer Strukturen</a:t>
            </a:r>
          </a:p>
          <a:p>
            <a:pPr marL="594900" lvl="6" indent="-342900"/>
            <a:r>
              <a:rPr lang="de-DE" dirty="0" smtClean="0"/>
              <a:t>Möglichkeit der Kodierung von administrativen und technischen Metadaten</a:t>
            </a:r>
          </a:p>
          <a:p>
            <a:pPr marL="594900" lvl="6" indent="-342900"/>
            <a:r>
              <a:rPr lang="de-DE" dirty="0" smtClean="0"/>
              <a:t>Einfache Transformation der vorhandenen Daten aus </a:t>
            </a:r>
            <a:r>
              <a:rPr lang="de-DE" dirty="0" err="1" smtClean="0"/>
              <a:t>Manuscripta</a:t>
            </a:r>
            <a:r>
              <a:rPr lang="de-DE" dirty="0" smtClean="0"/>
              <a:t> </a:t>
            </a:r>
            <a:r>
              <a:rPr lang="de-DE" dirty="0" err="1" smtClean="0"/>
              <a:t>Mediaevalia</a:t>
            </a:r>
            <a:r>
              <a:rPr lang="de-DE" dirty="0" smtClean="0"/>
              <a:t> und </a:t>
            </a:r>
            <a:r>
              <a:rPr lang="de-DE" dirty="0" err="1" smtClean="0"/>
              <a:t>Europeana</a:t>
            </a:r>
            <a:r>
              <a:rPr lang="de-DE" dirty="0" smtClean="0"/>
              <a:t> </a:t>
            </a:r>
            <a:r>
              <a:rPr lang="de-DE" dirty="0" err="1" smtClean="0"/>
              <a:t>Regia</a:t>
            </a:r>
            <a:r>
              <a:rPr lang="de-DE" dirty="0" smtClean="0"/>
              <a:t> (nur </a:t>
            </a:r>
            <a:r>
              <a:rPr lang="de-DE" dirty="0" err="1" smtClean="0"/>
              <a:t>teiHeader</a:t>
            </a:r>
            <a:r>
              <a:rPr lang="de-DE" dirty="0" smtClean="0"/>
              <a:t>)</a:t>
            </a:r>
            <a:endParaRPr lang="de-DE" dirty="0"/>
          </a:p>
          <a:p>
            <a:endParaRPr lang="de-DE" dirty="0" smtClean="0"/>
          </a:p>
        </p:txBody>
      </p:sp>
    </p:spTree>
    <p:extLst>
      <p:ext uri="{BB962C8B-B14F-4D97-AF65-F5344CB8AC3E}">
        <p14:creationId xmlns:p14="http://schemas.microsoft.com/office/powerpoint/2010/main" val="16701450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p:txBody>
          <a:bodyPr/>
          <a:lstStyle/>
          <a:p>
            <a:r>
              <a:rPr lang="de-DE" dirty="0" smtClean="0"/>
              <a:t>TEI-Anwendungsprofil für Handschriften</a:t>
            </a:r>
            <a:endParaRPr lang="de-DE" dirty="0"/>
          </a:p>
        </p:txBody>
      </p:sp>
      <p:sp>
        <p:nvSpPr>
          <p:cNvPr id="3" name="Datumsplatzhalter 2"/>
          <p:cNvSpPr>
            <a:spLocks noGrp="1"/>
          </p:cNvSpPr>
          <p:nvPr>
            <p:ph type="dt" sz="half" idx="10"/>
          </p:nvPr>
        </p:nvSpPr>
        <p:spPr/>
        <p:txBody>
          <a:bodyPr/>
          <a:lstStyle/>
          <a:p>
            <a:fld id="{768B9D47-7C84-4E9D-92DE-00CD6FA682EF}" type="datetime4">
              <a:rPr lang="de-DE" smtClean="0"/>
              <a:pPr/>
              <a:t>14. April 2014</a:t>
            </a:fld>
            <a:endParaRPr lang="de-DE" dirty="0"/>
          </a:p>
        </p:txBody>
      </p:sp>
      <p:sp>
        <p:nvSpPr>
          <p:cNvPr id="4" name="Fußzeilenplatzhalter 3"/>
          <p:cNvSpPr>
            <a:spLocks noGrp="1"/>
          </p:cNvSpPr>
          <p:nvPr>
            <p:ph type="ftr" sz="quarter" idx="11"/>
          </p:nvPr>
        </p:nvSpPr>
        <p:spPr/>
        <p:txBody>
          <a:bodyPr/>
          <a:lstStyle/>
          <a:p>
            <a:r>
              <a:rPr lang="de-DE" dirty="0" smtClean="0"/>
              <a:t>Sebastian Meyer | Digitale Bibliothek</a:t>
            </a:r>
            <a:endParaRPr lang="de-DE" dirty="0"/>
          </a:p>
        </p:txBody>
      </p:sp>
      <p:sp>
        <p:nvSpPr>
          <p:cNvPr id="8" name="Textplatzhalter 7"/>
          <p:cNvSpPr>
            <a:spLocks noGrp="1"/>
          </p:cNvSpPr>
          <p:nvPr>
            <p:ph type="body" sz="quarter" idx="13"/>
          </p:nvPr>
        </p:nvSpPr>
        <p:spPr/>
        <p:txBody>
          <a:bodyPr/>
          <a:lstStyle/>
          <a:p>
            <a:r>
              <a:rPr lang="de-DE" dirty="0" smtClean="0"/>
              <a:t>Arbeitsprogramm</a:t>
            </a:r>
            <a:endParaRPr lang="de-DE" dirty="0"/>
          </a:p>
        </p:txBody>
      </p:sp>
      <p:sp>
        <p:nvSpPr>
          <p:cNvPr id="9" name="Inhaltsplatzhalter 8"/>
          <p:cNvSpPr>
            <a:spLocks noGrp="1"/>
          </p:cNvSpPr>
          <p:nvPr>
            <p:ph sz="quarter" idx="14"/>
          </p:nvPr>
        </p:nvSpPr>
        <p:spPr/>
        <p:txBody>
          <a:bodyPr/>
          <a:lstStyle/>
          <a:p>
            <a:pPr marL="285750" indent="-285750">
              <a:buFont typeface="Arial" panose="020B0604020202020204" pitchFamily="34" charset="0"/>
              <a:buChar char="•"/>
            </a:pPr>
            <a:r>
              <a:rPr lang="de-DE" dirty="0" smtClean="0"/>
              <a:t>Identifikation der minimalen Pflichtfelder zur Beschreibung einer digitalisierten Handschrift (analog zu Titeldaten eines Drucks)</a:t>
            </a:r>
          </a:p>
          <a:p>
            <a:pPr marL="537750" lvl="8" indent="-285750"/>
            <a:r>
              <a:rPr lang="de-DE" dirty="0" smtClean="0"/>
              <a:t>Signatur</a:t>
            </a:r>
          </a:p>
          <a:p>
            <a:pPr marL="537750" lvl="8" indent="-285750"/>
            <a:r>
              <a:rPr lang="de-DE" dirty="0" smtClean="0"/>
              <a:t>Bewahrende Institution</a:t>
            </a:r>
          </a:p>
          <a:p>
            <a:pPr marL="537750" lvl="8" indent="-285750"/>
            <a:r>
              <a:rPr lang="de-DE" dirty="0" smtClean="0"/>
              <a:t>Aufbewahrungsort</a:t>
            </a:r>
          </a:p>
          <a:p>
            <a:pPr marL="537750" lvl="8" indent="-285750"/>
            <a:r>
              <a:rPr lang="de-DE" dirty="0" smtClean="0"/>
              <a:t>Titel des </a:t>
            </a:r>
            <a:r>
              <a:rPr lang="de-DE" dirty="0" err="1" smtClean="0"/>
              <a:t>Digitalisats</a:t>
            </a:r>
            <a:r>
              <a:rPr lang="de-DE" dirty="0" smtClean="0"/>
              <a:t> (TEI-Vorgabe, wird nicht angezeigt!)</a:t>
            </a:r>
          </a:p>
          <a:p>
            <a:endParaRPr lang="de-DE" dirty="0" smtClean="0"/>
          </a:p>
          <a:p>
            <a:pPr marL="285750" indent="-285750">
              <a:buFont typeface="Arial" panose="020B0604020202020204" pitchFamily="34" charset="0"/>
              <a:buChar char="•"/>
            </a:pPr>
            <a:r>
              <a:rPr lang="de-DE" dirty="0" smtClean="0"/>
              <a:t>Festlegung optionaler Zusatzfelder, die ebenfalls zur Anzeige kommen sollen</a:t>
            </a:r>
          </a:p>
          <a:p>
            <a:pPr marL="537750" lvl="8" indent="-285750"/>
            <a:r>
              <a:rPr lang="de-DE" dirty="0" smtClean="0"/>
              <a:t>Autor/Schreiber</a:t>
            </a:r>
          </a:p>
          <a:p>
            <a:pPr marL="537750" lvl="8" indent="-285750"/>
            <a:r>
              <a:rPr lang="de-DE" dirty="0" smtClean="0"/>
              <a:t>Titel der Handschrift</a:t>
            </a:r>
          </a:p>
          <a:p>
            <a:pPr marL="537750" lvl="8" indent="-285750"/>
            <a:r>
              <a:rPr lang="de-DE" dirty="0" smtClean="0"/>
              <a:t>Material</a:t>
            </a:r>
          </a:p>
          <a:p>
            <a:pPr marL="537750" lvl="8" indent="-285750"/>
            <a:r>
              <a:rPr lang="de-DE" dirty="0" smtClean="0"/>
              <a:t>Blattzählung</a:t>
            </a:r>
          </a:p>
          <a:p>
            <a:pPr marL="537750" lvl="8" indent="-285750"/>
            <a:r>
              <a:rPr lang="de-DE" dirty="0" smtClean="0"/>
              <a:t>Entstehungsort und –zeit</a:t>
            </a:r>
          </a:p>
        </p:txBody>
      </p:sp>
    </p:spTree>
    <p:extLst>
      <p:ext uri="{BB962C8B-B14F-4D97-AF65-F5344CB8AC3E}">
        <p14:creationId xmlns:p14="http://schemas.microsoft.com/office/powerpoint/2010/main" val="418939376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p:txBody>
          <a:bodyPr/>
          <a:lstStyle/>
          <a:p>
            <a:r>
              <a:rPr lang="de-DE" dirty="0" smtClean="0"/>
              <a:t>TEI-Anwendungsprofil für Handschriften</a:t>
            </a:r>
            <a:endParaRPr lang="de-DE" dirty="0"/>
          </a:p>
        </p:txBody>
      </p:sp>
      <p:sp>
        <p:nvSpPr>
          <p:cNvPr id="3" name="Datumsplatzhalter 2"/>
          <p:cNvSpPr>
            <a:spLocks noGrp="1"/>
          </p:cNvSpPr>
          <p:nvPr>
            <p:ph type="dt" sz="half" idx="10"/>
          </p:nvPr>
        </p:nvSpPr>
        <p:spPr/>
        <p:txBody>
          <a:bodyPr/>
          <a:lstStyle/>
          <a:p>
            <a:fld id="{768B9D47-7C84-4E9D-92DE-00CD6FA682EF}" type="datetime4">
              <a:rPr lang="de-DE" smtClean="0"/>
              <a:pPr/>
              <a:t>14. April 2014</a:t>
            </a:fld>
            <a:endParaRPr lang="de-DE" dirty="0"/>
          </a:p>
        </p:txBody>
      </p:sp>
      <p:sp>
        <p:nvSpPr>
          <p:cNvPr id="4" name="Fußzeilenplatzhalter 3"/>
          <p:cNvSpPr>
            <a:spLocks noGrp="1"/>
          </p:cNvSpPr>
          <p:nvPr>
            <p:ph type="ftr" sz="quarter" idx="11"/>
          </p:nvPr>
        </p:nvSpPr>
        <p:spPr/>
        <p:txBody>
          <a:bodyPr/>
          <a:lstStyle/>
          <a:p>
            <a:r>
              <a:rPr lang="de-DE" dirty="0" smtClean="0"/>
              <a:t>Sebastian Meyer | Digitale Bibliothek</a:t>
            </a:r>
            <a:endParaRPr lang="de-DE" dirty="0"/>
          </a:p>
        </p:txBody>
      </p:sp>
      <p:sp>
        <p:nvSpPr>
          <p:cNvPr id="8" name="Textplatzhalter 7"/>
          <p:cNvSpPr>
            <a:spLocks noGrp="1"/>
          </p:cNvSpPr>
          <p:nvPr>
            <p:ph type="body" sz="quarter" idx="13"/>
          </p:nvPr>
        </p:nvSpPr>
        <p:spPr/>
        <p:txBody>
          <a:bodyPr/>
          <a:lstStyle/>
          <a:p>
            <a:r>
              <a:rPr lang="de-DE" dirty="0" smtClean="0"/>
              <a:t>Arbeitsprogramm</a:t>
            </a:r>
            <a:endParaRPr lang="de-DE" dirty="0"/>
          </a:p>
        </p:txBody>
      </p:sp>
      <p:sp>
        <p:nvSpPr>
          <p:cNvPr id="9" name="Inhaltsplatzhalter 8"/>
          <p:cNvSpPr>
            <a:spLocks noGrp="1"/>
          </p:cNvSpPr>
          <p:nvPr>
            <p:ph sz="quarter" idx="14"/>
          </p:nvPr>
        </p:nvSpPr>
        <p:spPr/>
        <p:txBody>
          <a:bodyPr/>
          <a:lstStyle/>
          <a:p>
            <a:pPr marL="285750" indent="-285750">
              <a:buFont typeface="Arial" panose="020B0604020202020204" pitchFamily="34" charset="0"/>
              <a:buChar char="•"/>
            </a:pPr>
            <a:r>
              <a:rPr lang="de-DE" dirty="0" smtClean="0"/>
              <a:t>Erweiterung des METS-Anwendungsprofils</a:t>
            </a:r>
          </a:p>
          <a:p>
            <a:pPr marL="537750" lvl="8" indent="-285750"/>
            <a:r>
              <a:rPr lang="de-DE" dirty="0" smtClean="0"/>
              <a:t>Definition zusätzlicher Strukturtypen</a:t>
            </a:r>
          </a:p>
          <a:p>
            <a:pPr marL="537750" lvl="8" indent="-285750"/>
            <a:r>
              <a:rPr lang="de-DE" dirty="0" smtClean="0"/>
              <a:t>Spezifikation der Kodierung von Palimpsesten als logische </a:t>
            </a:r>
            <a:r>
              <a:rPr lang="de-DE" dirty="0" err="1" smtClean="0"/>
              <a:t>structMap</a:t>
            </a:r>
            <a:endParaRPr lang="de-DE" dirty="0" smtClean="0"/>
          </a:p>
          <a:p>
            <a:pPr marL="537750" lvl="8" indent="-285750"/>
            <a:r>
              <a:rPr lang="de-DE" dirty="0" smtClean="0"/>
              <a:t>Grundlegende Möglichkeit der Angabe von CC-Lizenzen für Metadaten</a:t>
            </a:r>
          </a:p>
          <a:p>
            <a:pPr marL="537750" lvl="8" indent="-285750"/>
            <a:r>
              <a:rPr lang="de-DE" dirty="0" err="1" smtClean="0"/>
              <a:t>Referenzierung</a:t>
            </a:r>
            <a:r>
              <a:rPr lang="de-DE" dirty="0" smtClean="0"/>
              <a:t> mehrerer wissenschaftlicher Handschriftenbeschreibungen</a:t>
            </a:r>
          </a:p>
          <a:p>
            <a:endParaRPr lang="de-DE" dirty="0" smtClean="0"/>
          </a:p>
          <a:p>
            <a:pPr marL="285750" indent="-285750">
              <a:buFont typeface="Arial" panose="020B0604020202020204" pitchFamily="34" charset="0"/>
              <a:buChar char="•"/>
            </a:pPr>
            <a:r>
              <a:rPr lang="de-DE" dirty="0" smtClean="0"/>
              <a:t>Technische Implementierung im DFG-Viewer</a:t>
            </a:r>
          </a:p>
          <a:p>
            <a:pPr marL="537750" lvl="8" indent="-285750"/>
            <a:r>
              <a:rPr lang="de-DE" dirty="0" smtClean="0">
                <a:hlinkClick r:id="rId2"/>
              </a:rPr>
              <a:t>http://dfg-viewer.de/v3/?set%5bmets%5d=http%3A%2F%2Ftest.dfg-viewer.de%2Ffileadmin%2Ftei.xml</a:t>
            </a:r>
            <a:endParaRPr lang="de-DE" dirty="0" smtClean="0"/>
          </a:p>
          <a:p>
            <a:pPr marL="537750" lvl="8" indent="-285750"/>
            <a:r>
              <a:rPr lang="de-DE" dirty="0" smtClean="0"/>
              <a:t>Entwicklung eines METS/TEI-</a:t>
            </a:r>
            <a:r>
              <a:rPr lang="de-DE" dirty="0" err="1" smtClean="0"/>
              <a:t>Validator</a:t>
            </a:r>
            <a:r>
              <a:rPr lang="de-DE" dirty="0" smtClean="0"/>
              <a:t>-Webdiensts</a:t>
            </a:r>
            <a:endParaRPr lang="de-DE" dirty="0" smtClean="0"/>
          </a:p>
        </p:txBody>
      </p:sp>
    </p:spTree>
    <p:extLst>
      <p:ext uri="{BB962C8B-B14F-4D97-AF65-F5344CB8AC3E}">
        <p14:creationId xmlns:p14="http://schemas.microsoft.com/office/powerpoint/2010/main" val="141232391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p:txBody>
          <a:bodyPr/>
          <a:lstStyle/>
          <a:p>
            <a:r>
              <a:rPr lang="de-DE" dirty="0" smtClean="0"/>
              <a:t>TEI-Anwendungsprofil für Handschriften</a:t>
            </a:r>
            <a:endParaRPr lang="de-DE" dirty="0"/>
          </a:p>
        </p:txBody>
      </p:sp>
      <p:sp>
        <p:nvSpPr>
          <p:cNvPr id="3" name="Datumsplatzhalter 2"/>
          <p:cNvSpPr>
            <a:spLocks noGrp="1"/>
          </p:cNvSpPr>
          <p:nvPr>
            <p:ph type="dt" sz="half" idx="10"/>
          </p:nvPr>
        </p:nvSpPr>
        <p:spPr/>
        <p:txBody>
          <a:bodyPr/>
          <a:lstStyle/>
          <a:p>
            <a:fld id="{768B9D47-7C84-4E9D-92DE-00CD6FA682EF}" type="datetime4">
              <a:rPr lang="de-DE" smtClean="0"/>
              <a:pPr/>
              <a:t>14. April 2014</a:t>
            </a:fld>
            <a:endParaRPr lang="de-DE" dirty="0"/>
          </a:p>
        </p:txBody>
      </p:sp>
      <p:sp>
        <p:nvSpPr>
          <p:cNvPr id="4" name="Fußzeilenplatzhalter 3"/>
          <p:cNvSpPr>
            <a:spLocks noGrp="1"/>
          </p:cNvSpPr>
          <p:nvPr>
            <p:ph type="ftr" sz="quarter" idx="11"/>
          </p:nvPr>
        </p:nvSpPr>
        <p:spPr/>
        <p:txBody>
          <a:bodyPr/>
          <a:lstStyle/>
          <a:p>
            <a:r>
              <a:rPr lang="de-DE" dirty="0" smtClean="0"/>
              <a:t>Sebastian Meyer | Digitale Bibliothek</a:t>
            </a:r>
            <a:endParaRPr lang="de-DE" dirty="0"/>
          </a:p>
        </p:txBody>
      </p:sp>
      <p:sp>
        <p:nvSpPr>
          <p:cNvPr id="8" name="Textplatzhalter 7"/>
          <p:cNvSpPr>
            <a:spLocks noGrp="1"/>
          </p:cNvSpPr>
          <p:nvPr>
            <p:ph type="body" sz="quarter" idx="13"/>
          </p:nvPr>
        </p:nvSpPr>
        <p:spPr/>
        <p:txBody>
          <a:bodyPr/>
          <a:lstStyle/>
          <a:p>
            <a:r>
              <a:rPr lang="de-DE" dirty="0" smtClean="0"/>
              <a:t>Fazit</a:t>
            </a:r>
            <a:endParaRPr lang="de-DE" dirty="0"/>
          </a:p>
        </p:txBody>
      </p:sp>
      <p:sp>
        <p:nvSpPr>
          <p:cNvPr id="9" name="Inhaltsplatzhalter 8"/>
          <p:cNvSpPr>
            <a:spLocks noGrp="1"/>
          </p:cNvSpPr>
          <p:nvPr>
            <p:ph sz="quarter" idx="14"/>
          </p:nvPr>
        </p:nvSpPr>
        <p:spPr/>
        <p:txBody>
          <a:bodyPr/>
          <a:lstStyle/>
          <a:p>
            <a:pPr marL="285750" indent="-285750">
              <a:buFont typeface="Arial" panose="020B0604020202020204" pitchFamily="34" charset="0"/>
              <a:buChar char="•"/>
            </a:pPr>
            <a:r>
              <a:rPr lang="de-DE" dirty="0" smtClean="0"/>
              <a:t>Starke Annäherung der Datenformate für Drucke und Handschriften</a:t>
            </a:r>
          </a:p>
          <a:p>
            <a:pPr marL="285750" indent="-285750">
              <a:buFont typeface="Arial" panose="020B0604020202020204" pitchFamily="34" charset="0"/>
              <a:buChar char="•"/>
            </a:pPr>
            <a:r>
              <a:rPr lang="de-DE" dirty="0" smtClean="0"/>
              <a:t>Medientypologische Besonderheiten nur im deskriptiven Format</a:t>
            </a:r>
          </a:p>
          <a:p>
            <a:pPr marL="285750" indent="-285750">
              <a:buFont typeface="Arial" panose="020B0604020202020204" pitchFamily="34" charset="0"/>
              <a:buChar char="•"/>
            </a:pPr>
            <a:r>
              <a:rPr lang="de-DE" dirty="0" smtClean="0"/>
              <a:t>Niedriger Minimalstandard bei gleichzeitig uneingeschränkter Möglichkeit der Beibehaltung vorhandener Beschreibungen</a:t>
            </a:r>
          </a:p>
          <a:p>
            <a:pPr marL="285750" indent="-285750">
              <a:buFont typeface="Arial" panose="020B0604020202020204" pitchFamily="34" charset="0"/>
              <a:buChar char="•"/>
            </a:pPr>
            <a:r>
              <a:rPr lang="de-DE" dirty="0" smtClean="0"/>
              <a:t>Berücksichtigung spezifischer Anforderungen der Digitalisierung</a:t>
            </a:r>
          </a:p>
          <a:p>
            <a:pPr marL="285750" indent="-285750">
              <a:buFont typeface="Arial" panose="020B0604020202020204" pitchFamily="34" charset="0"/>
              <a:buChar char="•"/>
            </a:pPr>
            <a:r>
              <a:rPr lang="de-DE" dirty="0" smtClean="0"/>
              <a:t>Verwendung internationaler Standards und Kompatibilität zu internationalen Anwendungen</a:t>
            </a:r>
          </a:p>
          <a:p>
            <a:pPr marL="285750" indent="-285750">
              <a:buFont typeface="Arial" panose="020B0604020202020204" pitchFamily="34" charset="0"/>
              <a:buChar char="•"/>
            </a:pPr>
            <a:endParaRPr lang="de-DE" dirty="0"/>
          </a:p>
          <a:p>
            <a:pPr marL="285750" indent="-285750">
              <a:buFont typeface="Arial" panose="020B0604020202020204" pitchFamily="34" charset="0"/>
              <a:buChar char="•"/>
            </a:pPr>
            <a:r>
              <a:rPr lang="de-DE" dirty="0" smtClean="0"/>
              <a:t>TEI-Anwendungsprofil liegt der DFG zur Veröffentlichung vor</a:t>
            </a:r>
          </a:p>
          <a:p>
            <a:pPr marL="285750" indent="-285750">
              <a:buFont typeface="Arial" panose="020B0604020202020204" pitchFamily="34" charset="0"/>
              <a:buChar char="•"/>
            </a:pPr>
            <a:r>
              <a:rPr lang="de-DE" dirty="0" smtClean="0"/>
              <a:t>Vollständiges Profil wird über die Webseiten des DFG-Viewers erreichba</a:t>
            </a:r>
            <a:r>
              <a:rPr lang="de-DE" dirty="0" smtClean="0"/>
              <a:t>r sein</a:t>
            </a:r>
          </a:p>
          <a:p>
            <a:pPr marL="285750" indent="-285750">
              <a:buFont typeface="Arial" panose="020B0604020202020204" pitchFamily="34" charset="0"/>
              <a:buChar char="•"/>
            </a:pPr>
            <a:r>
              <a:rPr lang="de-DE" dirty="0" smtClean="0"/>
              <a:t>Kurzfassung als Anhang B der verpflichtenden „DFG-Praxisregeln zur Digitalisierung“</a:t>
            </a:r>
          </a:p>
          <a:p>
            <a:pPr marL="285750" indent="-285750">
              <a:buFont typeface="Arial" panose="020B0604020202020204" pitchFamily="34" charset="0"/>
              <a:buChar char="•"/>
            </a:pPr>
            <a:endParaRPr lang="de-DE" dirty="0" smtClean="0"/>
          </a:p>
        </p:txBody>
      </p:sp>
    </p:spTree>
    <p:extLst>
      <p:ext uri="{BB962C8B-B14F-4D97-AF65-F5344CB8AC3E}">
        <p14:creationId xmlns:p14="http://schemas.microsoft.com/office/powerpoint/2010/main" val="199555764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p:txBody>
          <a:bodyPr/>
          <a:lstStyle/>
          <a:p>
            <a:r>
              <a:rPr lang="de-DE" dirty="0" smtClean="0"/>
              <a:t>TEI-Anwendungsprofil für Handschriften</a:t>
            </a:r>
            <a:endParaRPr lang="de-DE" dirty="0"/>
          </a:p>
        </p:txBody>
      </p:sp>
      <p:sp>
        <p:nvSpPr>
          <p:cNvPr id="3" name="Datumsplatzhalter 2"/>
          <p:cNvSpPr>
            <a:spLocks noGrp="1"/>
          </p:cNvSpPr>
          <p:nvPr>
            <p:ph type="dt" sz="half" idx="10"/>
          </p:nvPr>
        </p:nvSpPr>
        <p:spPr/>
        <p:txBody>
          <a:bodyPr/>
          <a:lstStyle/>
          <a:p>
            <a:fld id="{768B9D47-7C84-4E9D-92DE-00CD6FA682EF}" type="datetime4">
              <a:rPr lang="de-DE" smtClean="0"/>
              <a:pPr/>
              <a:t>14. April 2014</a:t>
            </a:fld>
            <a:endParaRPr lang="de-DE" dirty="0"/>
          </a:p>
        </p:txBody>
      </p:sp>
      <p:sp>
        <p:nvSpPr>
          <p:cNvPr id="4" name="Fußzeilenplatzhalter 3"/>
          <p:cNvSpPr>
            <a:spLocks noGrp="1"/>
          </p:cNvSpPr>
          <p:nvPr>
            <p:ph type="ftr" sz="quarter" idx="11"/>
          </p:nvPr>
        </p:nvSpPr>
        <p:spPr/>
        <p:txBody>
          <a:bodyPr/>
          <a:lstStyle/>
          <a:p>
            <a:r>
              <a:rPr lang="de-DE" dirty="0" smtClean="0"/>
              <a:t>Sebastian Meyer | Digitale Bibliothek</a:t>
            </a:r>
            <a:endParaRPr lang="de-DE" dirty="0"/>
          </a:p>
        </p:txBody>
      </p:sp>
      <p:sp>
        <p:nvSpPr>
          <p:cNvPr id="8" name="Textplatzhalter 7"/>
          <p:cNvSpPr>
            <a:spLocks noGrp="1"/>
          </p:cNvSpPr>
          <p:nvPr>
            <p:ph type="body" sz="quarter" idx="13"/>
          </p:nvPr>
        </p:nvSpPr>
        <p:spPr/>
        <p:txBody>
          <a:bodyPr/>
          <a:lstStyle/>
          <a:p>
            <a:r>
              <a:rPr lang="de-DE" dirty="0" smtClean="0"/>
              <a:t>Kontakt</a:t>
            </a:r>
            <a:endParaRPr lang="de-DE" dirty="0"/>
          </a:p>
        </p:txBody>
      </p:sp>
      <p:sp>
        <p:nvSpPr>
          <p:cNvPr id="9" name="Inhaltsplatzhalter 8"/>
          <p:cNvSpPr>
            <a:spLocks noGrp="1"/>
          </p:cNvSpPr>
          <p:nvPr>
            <p:ph sz="quarter" idx="14"/>
          </p:nvPr>
        </p:nvSpPr>
        <p:spPr/>
        <p:txBody>
          <a:bodyPr/>
          <a:lstStyle/>
          <a:p>
            <a:endParaRPr lang="de-DE" b="1" dirty="0" smtClean="0"/>
          </a:p>
          <a:p>
            <a:endParaRPr lang="de-DE" b="1" dirty="0" smtClean="0"/>
          </a:p>
          <a:p>
            <a:pPr algn="ctr"/>
            <a:r>
              <a:rPr lang="de-DE" b="1" dirty="0" smtClean="0"/>
              <a:t>Vielen Dank für Ihre Aufmerksamkeit!</a:t>
            </a:r>
          </a:p>
          <a:p>
            <a:pPr algn="ctr"/>
            <a:r>
              <a:rPr lang="de-DE" dirty="0" smtClean="0"/>
              <a:t>Fragen? Fragen!</a:t>
            </a:r>
          </a:p>
          <a:p>
            <a:endParaRPr lang="de-DE" dirty="0" smtClean="0"/>
          </a:p>
          <a:p>
            <a:endParaRPr lang="de-DE" dirty="0" smtClean="0"/>
          </a:p>
          <a:p>
            <a:endParaRPr lang="de-DE" dirty="0"/>
          </a:p>
          <a:p>
            <a:pPr algn="ctr"/>
            <a:r>
              <a:rPr lang="de-DE" b="1" dirty="0" smtClean="0"/>
              <a:t>Sebastian Meyer</a:t>
            </a:r>
          </a:p>
          <a:p>
            <a:pPr algn="ctr"/>
            <a:r>
              <a:rPr lang="de-DE" dirty="0"/>
              <a:t>s</a:t>
            </a:r>
            <a:r>
              <a:rPr lang="de-DE" dirty="0" smtClean="0"/>
              <a:t>ebastian.meyer@slub-dresden.de</a:t>
            </a:r>
          </a:p>
        </p:txBody>
      </p:sp>
    </p:spTree>
    <p:extLst>
      <p:ext uri="{BB962C8B-B14F-4D97-AF65-F5344CB8AC3E}">
        <p14:creationId xmlns:p14="http://schemas.microsoft.com/office/powerpoint/2010/main" val="219548724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Sächsische Landesbibliothek Dresden PPT Master">
  <a:themeElements>
    <a:clrScheme name="Sächsische Landesbibliothek Dresden DC PPT">
      <a:dk1>
        <a:sysClr val="windowText" lastClr="000000"/>
      </a:dk1>
      <a:lt1>
        <a:sysClr val="window" lastClr="FFFFFF"/>
      </a:lt1>
      <a:dk2>
        <a:srgbClr val="000000"/>
      </a:dk2>
      <a:lt2>
        <a:srgbClr val="FFFFFF"/>
      </a:lt2>
      <a:accent1>
        <a:srgbClr val="E10019"/>
      </a:accent1>
      <a:accent2>
        <a:srgbClr val="E10019"/>
      </a:accent2>
      <a:accent3>
        <a:srgbClr val="E10019"/>
      </a:accent3>
      <a:accent4>
        <a:srgbClr val="E10019"/>
      </a:accent4>
      <a:accent5>
        <a:srgbClr val="E10019"/>
      </a:accent5>
      <a:accent6>
        <a:srgbClr val="E10019"/>
      </a:accent6>
      <a:hlink>
        <a:srgbClr val="E10019"/>
      </a:hlink>
      <a:folHlink>
        <a:srgbClr val="E10019"/>
      </a:folHlink>
    </a:clrScheme>
    <a:fontScheme name="Sächsische Landesbibliothek Dresden DF PPT">
      <a:majorFont>
        <a:latin typeface="VistaSansBold"/>
        <a:ea typeface=""/>
        <a:cs typeface=""/>
      </a:majorFont>
      <a:minorFont>
        <a:latin typeface="VistaSansBook"/>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127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defRPr sz="2000">
            <a:latin typeface="+mn-lt"/>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SLUB-Powerpoint-Vorlage</Template>
  <TotalTime>0</TotalTime>
  <Words>625</Words>
  <Application>Microsoft Office PowerPoint</Application>
  <PresentationFormat>Bildschirmpräsentation (4:3)</PresentationFormat>
  <Paragraphs>102</Paragraphs>
  <Slides>9</Slides>
  <Notes>0</Notes>
  <HiddenSlides>0</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9</vt:i4>
      </vt:variant>
    </vt:vector>
  </HeadingPairs>
  <TitlesOfParts>
    <vt:vector size="14" baseType="lpstr">
      <vt:lpstr>VistaSansBold</vt:lpstr>
      <vt:lpstr>Calibri</vt:lpstr>
      <vt:lpstr>Arial</vt:lpstr>
      <vt:lpstr>VistaSansBook</vt:lpstr>
      <vt:lpstr>Sächsische Landesbibliothek Dresden PPT Master</vt:lpstr>
      <vt:lpstr>PowerPoint-Präsentation</vt:lpstr>
      <vt:lpstr>TEI-Anwendungsprofil für Handschriften</vt:lpstr>
      <vt:lpstr>TEI-Anwendungsprofil für Handschriften</vt:lpstr>
      <vt:lpstr>TEI-Anwendungsprofil für Handschriften</vt:lpstr>
      <vt:lpstr>TEI-Anwendungsprofil für Handschriften</vt:lpstr>
      <vt:lpstr>TEI-Anwendungsprofil für Handschriften</vt:lpstr>
      <vt:lpstr>TEI-Anwendungsprofil für Handschriften</vt:lpstr>
      <vt:lpstr>TEI-Anwendungsprofil für Handschriften</vt:lpstr>
      <vt:lpstr>TEI-Anwendungsprofil für Handschriften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Sebastian Meyer</dc:creator>
  <cp:lastModifiedBy>Sebastian Meyer</cp:lastModifiedBy>
  <cp:revision>42</cp:revision>
  <dcterms:created xsi:type="dcterms:W3CDTF">2014-03-12T20:23:04Z</dcterms:created>
  <dcterms:modified xsi:type="dcterms:W3CDTF">2014-04-14T09:30:06Z</dcterms:modified>
</cp:coreProperties>
</file>