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05" r:id="rId3"/>
    <p:sldId id="307" r:id="rId4"/>
    <p:sldId id="259" r:id="rId5"/>
    <p:sldId id="260" r:id="rId6"/>
    <p:sldId id="261" r:id="rId7"/>
    <p:sldId id="262" r:id="rId8"/>
    <p:sldId id="263" r:id="rId9"/>
    <p:sldId id="264" r:id="rId10"/>
    <p:sldId id="286" r:id="rId11"/>
    <p:sldId id="287" r:id="rId12"/>
    <p:sldId id="273" r:id="rId13"/>
  </p:sldIdLst>
  <p:sldSz cx="9144000" cy="6858000" type="screen4x3"/>
  <p:notesSz cx="9926638" cy="679767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333" autoAdjust="0"/>
  </p:normalViewPr>
  <p:slideViewPr>
    <p:cSldViewPr>
      <p:cViewPr varScale="1">
        <p:scale>
          <a:sx n="79" d="100"/>
          <a:sy n="79" d="100"/>
        </p:scale>
        <p:origin x="-18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AE347-F3A0-420D-9485-7D3EF86F8682}" type="datetimeFigureOut">
              <a:rPr lang="de-DE" smtClean="0"/>
              <a:t>14.10.2013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6C1B9-A054-41B2-926F-3382C5BCA8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82003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2798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664" y="3228896"/>
            <a:ext cx="7941310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612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2798" y="6456612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6B60990-A456-4E15-8235-A772450F9E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39919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5521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3303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5709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1258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Umsetzung der Ausschaltung</a:t>
            </a:r>
            <a:r>
              <a:rPr lang="de-DE" baseline="0" dirty="0" smtClean="0"/>
              <a:t> der Phrasensuche sollte mit Anwendern abgestimmt werden – evtl. Diskussion diesbezüglich auf dem </a:t>
            </a:r>
            <a:r>
              <a:rPr lang="de-DE" baseline="0" dirty="0" err="1" smtClean="0"/>
              <a:t>Datenbezieherworkshop</a:t>
            </a:r>
            <a:r>
              <a:rPr lang="de-DE" baseline="0" dirty="0" smtClean="0"/>
              <a:t>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5101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69080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Verbesserung Konversionsdienst: http://jira.dnb.de/browse/ILT-3145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SRU-Monitoring: Durch Monitoring hoffen wir die Ursachen für das beobachteten</a:t>
            </a:r>
            <a:r>
              <a:rPr lang="de-DE" baseline="0" dirty="0" smtClean="0"/>
              <a:t> Phänomen der Streuung auf den Grund gehen </a:t>
            </a:r>
            <a:r>
              <a:rPr lang="de-DE" baseline="0" smtClean="0"/>
              <a:t>zu können</a:t>
            </a:r>
            <a:endParaRPr lang="de-DE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Frage: Zeitplan SRU-Monitoring? Verantwortlichkeiten?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459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nb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088" y="404813"/>
            <a:ext cx="1236662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27088" y="3343275"/>
            <a:ext cx="7593012" cy="1295400"/>
          </a:xfrm>
        </p:spPr>
        <p:txBody>
          <a:bodyPr/>
          <a:lstStyle>
            <a:lvl1pPr>
              <a:lnSpc>
                <a:spcPts val="3600"/>
              </a:lnSpc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827088" y="2914650"/>
            <a:ext cx="7593012" cy="385763"/>
          </a:xfrm>
        </p:spPr>
        <p:txBody>
          <a:bodyPr/>
          <a:lstStyle>
            <a:lvl1pPr marL="0" indent="0">
              <a:buFont typeface="Verdana" pitchFamily="34" charset="0"/>
              <a:buNone/>
              <a:defRPr sz="20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SRU: Aktivitäten zur Verbesserung | Hubrich | 14. Oktober 2013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27088" y="1619250"/>
            <a:ext cx="7593012" cy="777875"/>
          </a:xfrm>
        </p:spPr>
        <p:txBody>
          <a:bodyPr/>
          <a:lstStyle>
            <a:lvl1pPr>
              <a:lnSpc>
                <a:spcPts val="3000"/>
              </a:lnSpc>
              <a:defRPr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827088" y="2422800"/>
            <a:ext cx="7593012" cy="3697200"/>
          </a:xfrm>
        </p:spPr>
        <p:txBody>
          <a:bodyPr/>
          <a:lstStyle>
            <a:lvl1pPr>
              <a:lnSpc>
                <a:spcPts val="3000"/>
              </a:lnSpc>
              <a:spcBef>
                <a:spcPts val="1680"/>
              </a:spcBef>
              <a:defRPr sz="2600" b="1"/>
            </a:lvl1pPr>
            <a:lvl2pPr marL="1076325" indent="-452438">
              <a:lnSpc>
                <a:spcPts val="2400"/>
              </a:lnSpc>
              <a:spcBef>
                <a:spcPts val="300"/>
              </a:spcBef>
              <a:defRPr sz="2000"/>
            </a:lvl2pPr>
            <a:lvl3pPr marL="1341438" indent="-265113">
              <a:lnSpc>
                <a:spcPts val="2400"/>
              </a:lnSpc>
              <a:spcBef>
                <a:spcPts val="300"/>
              </a:spcBef>
              <a:defRPr sz="2000"/>
            </a:lvl3pPr>
            <a:lvl4pPr marL="1600200" indent="-258763">
              <a:lnSpc>
                <a:spcPts val="2400"/>
              </a:lnSpc>
              <a:spcBef>
                <a:spcPts val="300"/>
              </a:spcBef>
              <a:defRPr sz="2000"/>
            </a:lvl4pPr>
            <a:lvl5pPr marL="1879600" indent="-265113">
              <a:lnSpc>
                <a:spcPts val="2400"/>
              </a:lnSpc>
              <a:spcBef>
                <a:spcPts val="300"/>
              </a:spcBef>
              <a:defRPr sz="20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0"/>
          </p:nvPr>
        </p:nvSpPr>
        <p:spPr>
          <a:xfrm>
            <a:off x="514350" y="6384925"/>
            <a:ext cx="7874000" cy="1524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SRU: Aktivitäten zur Verbesserung | Hubrich | 14. Oktober 2013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680"/>
              </a:spcBef>
              <a:defRPr/>
            </a:lvl1pPr>
            <a:lvl2pPr>
              <a:spcBef>
                <a:spcPts val="300"/>
              </a:spcBef>
              <a:defRPr/>
            </a:lvl2pPr>
            <a:lvl3pPr>
              <a:spcBef>
                <a:spcPts val="3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SRU: Aktivitäten zur Verbesserung | Hubrich | 14. Oktober 2013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zwei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27088" y="2698750"/>
            <a:ext cx="3719512" cy="3417888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000" y="2698750"/>
            <a:ext cx="3721100" cy="3417888"/>
          </a:xfrm>
        </p:spPr>
        <p:txBody>
          <a:bodyPr/>
          <a:lstStyle>
            <a:lvl1pPr>
              <a:spcBef>
                <a:spcPts val="1200"/>
              </a:spcBef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SRU: Aktivitäten zur Verbesserung | Hubrich | 14. Oktober 2013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SRU: Aktivitäten zur Verbesserung | Hubrich | 14. Oktober 2013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SRU: Aktivitäten zur Verbesserung | Hubrich | 14. Oktober 2013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827088" y="2698750"/>
            <a:ext cx="7593012" cy="3417888"/>
          </a:xfrm>
        </p:spPr>
        <p:txBody>
          <a:bodyPr/>
          <a:lstStyle>
            <a:lvl1pPr>
              <a:spcBef>
                <a:spcPts val="1680"/>
              </a:spcBef>
              <a:buNone/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SRU: Aktivitäten zur Verbesserung | Hubrich | 14. Oktober 2013</a:t>
            </a:r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zwei Obje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27088" y="2698750"/>
            <a:ext cx="3719512" cy="3417888"/>
          </a:xfrm>
        </p:spPr>
        <p:txBody>
          <a:bodyPr/>
          <a:lstStyle>
            <a:lvl1pPr>
              <a:spcBef>
                <a:spcPts val="12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000" y="2698750"/>
            <a:ext cx="3721100" cy="3417888"/>
          </a:xfrm>
        </p:spPr>
        <p:txBody>
          <a:bodyPr/>
          <a:lstStyle>
            <a:lvl1pPr>
              <a:spcBef>
                <a:spcPts val="12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SRU: Aktivitäten zur Verbesserung | Hubrich | 14. Oktober 2013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1619250"/>
            <a:ext cx="759301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2698750"/>
            <a:ext cx="7593012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4350" y="6384925"/>
            <a:ext cx="787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/>
            </a:lvl1pPr>
          </a:lstStyle>
          <a:p>
            <a:pPr>
              <a:defRPr/>
            </a:pPr>
            <a:r>
              <a:rPr lang="de-DE" smtClean="0"/>
              <a:t>| SRU: Aktivitäten zur Verbesserung | Hubrich | 14. Oktober 2013</a:t>
            </a:r>
            <a:endParaRPr lang="de-DE"/>
          </a:p>
        </p:txBody>
      </p:sp>
      <p:pic>
        <p:nvPicPr>
          <p:cNvPr id="1029" name="Picture 10" descr="dnb_RGB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812088" y="404813"/>
            <a:ext cx="1236662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</p:sldLayoutIdLst>
  <p:hf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lnSpc>
          <a:spcPts val="2400"/>
        </a:lnSpc>
        <a:spcBef>
          <a:spcPct val="700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46C4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EBFEB206-4A3F-4696-935B-82AB82FC11DA}" type="slidenum">
              <a:rPr lang="de-DE" sz="1000" b="1" smtClean="0"/>
              <a:pPr algn="ctr"/>
              <a:t>1</a:t>
            </a:fld>
            <a:endParaRPr lang="de-DE" sz="1000" b="1" dirty="0"/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827088" y="3343275"/>
            <a:ext cx="7593012" cy="1093838"/>
          </a:xfrm>
        </p:spPr>
        <p:txBody>
          <a:bodyPr/>
          <a:lstStyle/>
          <a:p>
            <a:r>
              <a:rPr lang="de-DE" dirty="0" smtClean="0"/>
              <a:t>SRU: Aktivitäten zur Verbesserung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 </a:t>
            </a:r>
            <a:br>
              <a:rPr lang="de-DE" dirty="0"/>
            </a:br>
            <a:endParaRPr lang="de-DE" sz="2800" dirty="0" smtClean="0"/>
          </a:p>
        </p:txBody>
      </p:sp>
      <p:sp>
        <p:nvSpPr>
          <p:cNvPr id="3077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827584" y="2492896"/>
            <a:ext cx="7593012" cy="385763"/>
          </a:xfrm>
          <a:noFill/>
        </p:spPr>
        <p:txBody>
          <a:bodyPr/>
          <a:lstStyle/>
          <a:p>
            <a:pPr eaLnBrk="1" hangingPunct="1"/>
            <a:r>
              <a:rPr lang="de-DE" dirty="0" smtClean="0"/>
              <a:t>Jessica Hubrich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843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SRU: Aktivitäten zur Verbesserung | Hubrich | 14. Oktober 2013</a:t>
            </a:r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46C4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049DFBE8-B47F-4609-9919-15145F99673B}" type="slidenum">
              <a:rPr lang="de-DE" sz="1000" b="1"/>
              <a:pPr algn="ctr"/>
              <a:t>10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9458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SRU: Aktivitäten zur Verbesserung | Hubrich | 14. Oktober 2013</a:t>
            </a:r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5E15879C-1943-4F80-9F3A-2F272C09993A}" type="slidenum">
              <a:rPr lang="de-DE" sz="1000" b="1"/>
              <a:pPr algn="ctr"/>
              <a:t>11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048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SRU: Aktivitäten zur Verbesserung | Hubrich | 14. Oktober 2013</a:t>
            </a:r>
          </a:p>
        </p:txBody>
      </p:sp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370F93C-3ABC-42B4-9B83-2F58888652D9}" type="slidenum">
              <a:rPr lang="de-DE" sz="1000" b="1"/>
              <a:pPr algn="ctr"/>
              <a:t>12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b="1" dirty="0" smtClean="0"/>
              <a:t>Verbesserung der Antwortzeiten</a:t>
            </a:r>
          </a:p>
        </p:txBody>
      </p:sp>
      <p:sp>
        <p:nvSpPr>
          <p:cNvPr id="4098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dirty="0" smtClean="0"/>
              <a:t>| SRU: Aktivitäten zur Verbesserung | Hubrich | 14. Oktober 2013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C9B14742-FF91-4173-BD01-398BF8230A4C}" type="slidenum">
              <a:rPr lang="de-DE" sz="1000" b="1"/>
              <a:pPr algn="ctr"/>
              <a:t>2</a:t>
            </a:fld>
            <a:endParaRPr lang="de-DE" sz="1000" b="1"/>
          </a:p>
        </p:txBody>
      </p:sp>
      <p:sp>
        <p:nvSpPr>
          <p:cNvPr id="21" name="Ellipse 20"/>
          <p:cNvSpPr>
            <a:spLocks noChangeAspect="1"/>
          </p:cNvSpPr>
          <p:nvPr/>
        </p:nvSpPr>
        <p:spPr>
          <a:xfrm>
            <a:off x="827584" y="4153878"/>
            <a:ext cx="305668" cy="3056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2" name="Ellipse 21"/>
          <p:cNvSpPr>
            <a:spLocks noChangeAspect="1"/>
          </p:cNvSpPr>
          <p:nvPr/>
        </p:nvSpPr>
        <p:spPr>
          <a:xfrm>
            <a:off x="827584" y="5354014"/>
            <a:ext cx="326435" cy="32643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470413" y="5299975"/>
            <a:ext cx="5822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Erneuerung des Konversionsdienstes</a:t>
            </a:r>
          </a:p>
          <a:p>
            <a:r>
              <a:rPr lang="de-DE" sz="2000" dirty="0" smtClean="0"/>
              <a:t>(</a:t>
            </a:r>
            <a:r>
              <a:rPr lang="de-DE" sz="2000" dirty="0" err="1" smtClean="0"/>
              <a:t>Produktivnahme</a:t>
            </a:r>
            <a:r>
              <a:rPr lang="de-DE" sz="2000" dirty="0" smtClean="0"/>
              <a:t> </a:t>
            </a:r>
            <a:r>
              <a:rPr lang="de-DE" sz="2000" dirty="0" err="1" smtClean="0"/>
              <a:t>vorauss</a:t>
            </a:r>
            <a:r>
              <a:rPr lang="de-DE" sz="2000" dirty="0" smtClean="0"/>
              <a:t>. </a:t>
            </a:r>
            <a:r>
              <a:rPr lang="de-DE" sz="2000" dirty="0" smtClean="0"/>
              <a:t>1. Quartal </a:t>
            </a:r>
            <a:r>
              <a:rPr lang="de-DE" sz="2000" dirty="0" smtClean="0"/>
              <a:t>2014)</a:t>
            </a:r>
            <a:endParaRPr lang="de-DE" sz="2000" dirty="0"/>
          </a:p>
        </p:txBody>
      </p:sp>
      <p:sp>
        <p:nvSpPr>
          <p:cNvPr id="24" name="Textfeld 23"/>
          <p:cNvSpPr txBox="1"/>
          <p:nvPr/>
        </p:nvSpPr>
        <p:spPr>
          <a:xfrm>
            <a:off x="1453966" y="4137201"/>
            <a:ext cx="72224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Verbesserung der Laufzeiten des ZDB-Katalogs (2013)</a:t>
            </a:r>
            <a:endParaRPr lang="de-DE" sz="2000" dirty="0"/>
          </a:p>
        </p:txBody>
      </p:sp>
      <p:sp>
        <p:nvSpPr>
          <p:cNvPr id="9" name="Textfeld 8"/>
          <p:cNvSpPr txBox="1"/>
          <p:nvPr/>
        </p:nvSpPr>
        <p:spPr>
          <a:xfrm>
            <a:off x="1475656" y="4520017"/>
            <a:ext cx="74718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Zukunftsperspektive (</a:t>
            </a:r>
            <a:r>
              <a:rPr lang="de-DE" sz="2000" dirty="0" err="1" smtClean="0"/>
              <a:t>vorauss</a:t>
            </a:r>
            <a:r>
              <a:rPr lang="de-DE" sz="2000" dirty="0" smtClean="0"/>
              <a:t>. 2015): </a:t>
            </a:r>
          </a:p>
          <a:p>
            <a:r>
              <a:rPr lang="de-DE" sz="2000" dirty="0" smtClean="0"/>
              <a:t>Bessere SRU-Performance mit Ablösung des ZDB-OPACS</a:t>
            </a:r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35" y="2512112"/>
            <a:ext cx="8621078" cy="1040130"/>
          </a:xfrm>
        </p:spPr>
      </p:pic>
      <p:sp>
        <p:nvSpPr>
          <p:cNvPr id="20" name="Ellipse 19"/>
          <p:cNvSpPr>
            <a:spLocks noChangeAspect="1"/>
          </p:cNvSpPr>
          <p:nvPr/>
        </p:nvSpPr>
        <p:spPr>
          <a:xfrm>
            <a:off x="4283968" y="3192735"/>
            <a:ext cx="211226" cy="21122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2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9" name="Ellipse 18"/>
          <p:cNvSpPr>
            <a:spLocks noChangeAspect="1"/>
          </p:cNvSpPr>
          <p:nvPr/>
        </p:nvSpPr>
        <p:spPr>
          <a:xfrm>
            <a:off x="6444208" y="3501008"/>
            <a:ext cx="211226" cy="21122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504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7" grpId="0"/>
      <p:bldP spid="24" grpId="0"/>
      <p:bldP spid="9" grpId="0"/>
      <p:bldP spid="20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Alternativangebote für Bezug von Titeln mit vielen </a:t>
            </a:r>
            <a:r>
              <a:rPr lang="de-DE" dirty="0" err="1" smtClean="0"/>
              <a:t>Exemplardaten</a:t>
            </a:r>
            <a:endParaRPr lang="de-DE" dirty="0"/>
          </a:p>
        </p:txBody>
      </p:sp>
      <p:sp>
        <p:nvSpPr>
          <p:cNvPr id="512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SRU: Aktivitäten zur Verbesserung | Hubrich | 14. Oktober 2013</a:t>
            </a:r>
            <a:endParaRPr lang="de-DE" dirty="0" smtClean="0"/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1DD5E45-7A98-4147-A7E0-A8DC2A41740A}" type="slidenum">
              <a:rPr lang="de-DE" sz="1000" b="1"/>
              <a:pPr algn="ctr"/>
              <a:t>3</a:t>
            </a:fld>
            <a:endParaRPr lang="de-DE" sz="1000" b="1"/>
          </a:p>
        </p:txBody>
      </p:sp>
      <p:pic>
        <p:nvPicPr>
          <p:cNvPr id="23" name="Inhaltsplatzhalter 1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996952"/>
            <a:ext cx="5463540" cy="3257550"/>
          </a:xfrm>
        </p:spPr>
      </p:pic>
      <p:sp>
        <p:nvSpPr>
          <p:cNvPr id="26" name="Textfeld 25"/>
          <p:cNvSpPr txBox="1"/>
          <p:nvPr/>
        </p:nvSpPr>
        <p:spPr>
          <a:xfrm>
            <a:off x="4572000" y="2720320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1) Neues Format: MARC-Feld 924</a:t>
            </a:r>
          </a:p>
          <a:p>
            <a:r>
              <a:rPr lang="de-DE" sz="2000" dirty="0" smtClean="0"/>
              <a:t>2) Fernleihschnittstelle</a:t>
            </a:r>
          </a:p>
        </p:txBody>
      </p:sp>
    </p:spTree>
    <p:extLst>
      <p:ext uri="{BB962C8B-B14F-4D97-AF65-F5344CB8AC3E}">
        <p14:creationId xmlns:p14="http://schemas.microsoft.com/office/powerpoint/2010/main" val="190700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Weitere Aktivitäten</a:t>
            </a:r>
            <a:endParaRPr lang="de-DE" dirty="0"/>
          </a:p>
        </p:txBody>
      </p:sp>
      <p:sp>
        <p:nvSpPr>
          <p:cNvPr id="614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SRU: Aktivitäten zur Verbesserung | Hubrich | 14. Oktober 2013</a:t>
            </a:r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FC92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09DEF66-784C-4ABA-A954-EA29E77B5B61}" type="slidenum">
              <a:rPr lang="de-DE" sz="1000" b="1"/>
              <a:pPr algn="ctr"/>
              <a:t>4</a:t>
            </a:fld>
            <a:endParaRPr lang="de-DE" sz="1000" b="1"/>
          </a:p>
        </p:txBody>
      </p:sp>
      <p:sp>
        <p:nvSpPr>
          <p:cNvPr id="11" name="Inhaltsplatzhalter 1"/>
          <p:cNvSpPr>
            <a:spLocks noGrp="1"/>
          </p:cNvSpPr>
          <p:nvPr>
            <p:ph idx="1"/>
          </p:nvPr>
        </p:nvSpPr>
        <p:spPr>
          <a:xfrm>
            <a:off x="755576" y="2564904"/>
            <a:ext cx="7593012" cy="3417888"/>
          </a:xfrm>
        </p:spPr>
        <p:txBody>
          <a:bodyPr/>
          <a:lstStyle/>
          <a:p>
            <a:r>
              <a:rPr lang="de-DE" dirty="0" smtClean="0"/>
              <a:t>SRU-Monitoring</a:t>
            </a:r>
            <a:endParaRPr lang="de-DE" dirty="0"/>
          </a:p>
          <a:p>
            <a:pPr marL="812800" indent="0">
              <a:spcBef>
                <a:spcPts val="600"/>
              </a:spcBef>
              <a:buNone/>
            </a:pPr>
            <a:r>
              <a:rPr lang="de-DE" dirty="0"/>
              <a:t>Bessere Eruierung von Ursachen</a:t>
            </a:r>
          </a:p>
          <a:p>
            <a:pPr marL="812800" indent="0">
              <a:spcBef>
                <a:spcPts val="0"/>
              </a:spcBef>
              <a:buNone/>
            </a:pPr>
            <a:r>
              <a:rPr lang="de-DE" dirty="0"/>
              <a:t>Bessere Überwachung und frühere Information</a:t>
            </a:r>
          </a:p>
          <a:p>
            <a:r>
              <a:rPr lang="de-DE" dirty="0" smtClean="0"/>
              <a:t>Support-Workflow </a:t>
            </a:r>
            <a:r>
              <a:rPr lang="de-DE" dirty="0"/>
              <a:t>und Produktmanagement SRU in DNB</a:t>
            </a:r>
          </a:p>
          <a:p>
            <a:pPr marL="812800" indent="0">
              <a:spcBef>
                <a:spcPts val="600"/>
              </a:spcBef>
              <a:buNone/>
            </a:pPr>
            <a:r>
              <a:rPr lang="de-DE" dirty="0"/>
              <a:t>Schärfung der Zuständigkeiten und Abläufe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17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SRU: Aktivitäten zur Verbesserung | Hubrich | 14. Oktober 2013</a:t>
            </a:r>
            <a:endParaRPr lang="de-DE" dirty="0" smtClean="0"/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3BBA09B9-4503-4404-9519-4B0163DF13EF}" type="slidenum">
              <a:rPr lang="de-DE" sz="1000" b="1"/>
              <a:pPr algn="ctr"/>
              <a:t>5</a:t>
            </a:fld>
            <a:endParaRPr lang="de-DE" sz="1000" b="1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755576" y="2564904"/>
            <a:ext cx="7593012" cy="3417888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819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SRU: Aktivitäten zur Verbesserung | Hubrich | 14. Oktober 2013</a:t>
            </a: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9EDF03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68B22CAA-76F9-40A4-82AB-BDA9A150BA32}" type="slidenum">
              <a:rPr lang="de-DE" sz="1000" b="1"/>
              <a:pPr algn="ctr"/>
              <a:t>6</a:t>
            </a:fld>
            <a:endParaRPr lang="de-DE" sz="1000" b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218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SRU: Aktivitäten zur Verbesserung | Hubrich | 14. Oktober 2013</a:t>
            </a:r>
            <a:endParaRPr lang="de-DE" dirty="0" smtClean="0"/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54901366-3F13-43D2-9BD8-C88395F9D50D}" type="slidenum">
              <a:rPr lang="de-DE" sz="1000" b="1"/>
              <a:pPr algn="ctr"/>
              <a:t>7</a:t>
            </a:fld>
            <a:endParaRPr lang="de-DE" sz="1000" b="1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>
              <a:solidFill>
                <a:srgbClr val="C00000"/>
              </a:solidFill>
            </a:endParaRPr>
          </a:p>
          <a:p>
            <a:endParaRPr lang="de-DE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1024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SRU: Aktivitäten zur Verbesserung | Hubrich | 14. Oktober 2013</a:t>
            </a:r>
            <a:endParaRPr lang="de-DE" dirty="0" smtClean="0"/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1F6877A1-CE93-4F03-87E7-6555A3C9C3C2}" type="slidenum">
              <a:rPr lang="de-DE" sz="1000" b="1"/>
              <a:pPr algn="ctr"/>
              <a:t>8</a:t>
            </a:fld>
            <a:endParaRPr lang="de-DE" sz="1000" b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26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SRU: Aktivitäten zur Verbesserung | Hubrich | 14. Oktober 2013</a:t>
            </a: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FB9A5C09-60F7-4597-AA13-EB7B3B3D1FF2}" type="slidenum">
              <a:rPr lang="de-DE" sz="1000" b="1"/>
              <a:pPr algn="ctr"/>
              <a:t>9</a:t>
            </a:fld>
            <a:endParaRPr lang="de-DE" sz="1000" b="1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Vorlage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-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PPT-Vorlage</Template>
  <TotalTime>0</TotalTime>
  <Words>301</Words>
  <Application>Microsoft Office PowerPoint</Application>
  <PresentationFormat>Bildschirmpräsentation (4:3)</PresentationFormat>
  <Paragraphs>62</Paragraphs>
  <Slides>12</Slides>
  <Notes>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PPT-Vorlage</vt:lpstr>
      <vt:lpstr>SRU: Aktivitäten zur Verbesserung   </vt:lpstr>
      <vt:lpstr>Verbesserung der Antwortzeiten</vt:lpstr>
      <vt:lpstr>Alternativangebote für Bezug von Titeln mit vielen Exemplardaten</vt:lpstr>
      <vt:lpstr>Weitere Aktivitäten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hubrich</dc:creator>
  <cp:lastModifiedBy>hubrich</cp:lastModifiedBy>
  <cp:revision>159</cp:revision>
  <cp:lastPrinted>2013-10-11T15:07:37Z</cp:lastPrinted>
  <dcterms:created xsi:type="dcterms:W3CDTF">2013-08-15T12:53:33Z</dcterms:created>
  <dcterms:modified xsi:type="dcterms:W3CDTF">2013-10-14T07:56:45Z</dcterms:modified>
</cp:coreProperties>
</file>