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Override PartName="/ppt/revisionInfo.xml" ContentType="application/vnd.ms-powerpoint.revisioninfo+xml"/>
  <Override PartName="/ppt/changesInfos/changesInfo1.xml" ContentType="application/vnd.ms-powerpoint.changes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Lst>
  <p:notesMasterIdLst>
    <p:notesMasterId r:id="rId32"/>
  </p:notesMasterIdLst>
  <p:sldIdLst>
    <p:sldId id="257" r:id="rId5"/>
    <p:sldId id="260" r:id="rId6"/>
    <p:sldId id="282" r:id="rId7"/>
    <p:sldId id="283" r:id="rId8"/>
    <p:sldId id="284" r:id="rId9"/>
    <p:sldId id="303" r:id="rId10"/>
    <p:sldId id="286" r:id="rId11"/>
    <p:sldId id="289" r:id="rId12"/>
    <p:sldId id="288" r:id="rId13"/>
    <p:sldId id="287" r:id="rId14"/>
    <p:sldId id="296" r:id="rId15"/>
    <p:sldId id="294" r:id="rId16"/>
    <p:sldId id="297" r:id="rId17"/>
    <p:sldId id="298" r:id="rId18"/>
    <p:sldId id="285" r:id="rId19"/>
    <p:sldId id="292" r:id="rId20"/>
    <p:sldId id="300" r:id="rId21"/>
    <p:sldId id="295" r:id="rId22"/>
    <p:sldId id="304" r:id="rId23"/>
    <p:sldId id="305" r:id="rId24"/>
    <p:sldId id="290" r:id="rId25"/>
    <p:sldId id="293" r:id="rId26"/>
    <p:sldId id="291" r:id="rId27"/>
    <p:sldId id="280" r:id="rId28"/>
    <p:sldId id="301" r:id="rId29"/>
    <p:sldId id="302" r:id="rId30"/>
    <p:sldId id="306" r:id="rId31"/>
  </p:sldIdLst>
  <p:sldSz cx="12192000" cy="6858000"/>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8421C"/>
    <a:srgbClr val="EEEFE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BEF025B0-51E7-42E9-8A9C-8AE559AC665D}" v="155" dt="2025-11-18T15:21:52.494"/>
  </p1510:revLst>
</p1510:revInfo>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Keine Formatvorlage, kein Raster">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Keine Formatvorlage, Tabellenraster">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00" d="100"/>
          <a:sy n="100" d="100"/>
        </p:scale>
        <p:origin x="78" y="144"/>
      </p:cViewPr>
      <p:guideLst/>
    </p:cSldViewPr>
  </p:slideViewPr>
  <p:notesTextViewPr>
    <p:cViewPr>
      <p:scale>
        <a:sx n="1" d="1"/>
        <a:sy n="1" d="1"/>
      </p:scale>
      <p:origin x="0" y="0"/>
    </p:cViewPr>
  </p:notesTextViewPr>
  <p:notesViewPr>
    <p:cSldViewPr snapToGrid="0">
      <p:cViewPr>
        <p:scale>
          <a:sx n="1" d="2"/>
          <a:sy n="1" d="2"/>
        </p:scale>
        <p:origin x="0" y="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viewProps" Target="view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presProps" Target="presProps.xml"/><Relationship Id="rId38" Type="http://schemas.microsoft.com/office/2015/10/relationships/revisionInfo" Target="revisionInfo.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notesMaster" Target="notesMasters/notesMaster1.xml"/><Relationship Id="rId37" Type="http://schemas.microsoft.com/office/2016/11/relationships/changesInfo" Target="changesInfos/changesInfo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RUDIGIER Rabea" userId="4d989c1a-72d0-44f8-8a81-0c0be80d1a3c" providerId="ADAL" clId="{BEF025B0-51E7-42E9-8A9C-8AE559AC665D}"/>
    <pc:docChg chg="undo custSel addSld delSld modSld sldOrd">
      <pc:chgData name="RUDIGIER Rabea" userId="4d989c1a-72d0-44f8-8a81-0c0be80d1a3c" providerId="ADAL" clId="{BEF025B0-51E7-42E9-8A9C-8AE559AC665D}" dt="2025-11-19T08:25:08.625" v="5771" actId="1076"/>
      <pc:docMkLst>
        <pc:docMk/>
      </pc:docMkLst>
      <pc:sldChg chg="addSp delSp mod ord">
        <pc:chgData name="RUDIGIER Rabea" userId="4d989c1a-72d0-44f8-8a81-0c0be80d1a3c" providerId="ADAL" clId="{BEF025B0-51E7-42E9-8A9C-8AE559AC665D}" dt="2025-11-19T08:22:58.399" v="5763" actId="478"/>
        <pc:sldMkLst>
          <pc:docMk/>
          <pc:sldMk cId="480811777" sldId="257"/>
        </pc:sldMkLst>
        <pc:spChg chg="add del">
          <ac:chgData name="RUDIGIER Rabea" userId="4d989c1a-72d0-44f8-8a81-0c0be80d1a3c" providerId="ADAL" clId="{BEF025B0-51E7-42E9-8A9C-8AE559AC665D}" dt="2025-11-19T08:22:58.399" v="5763" actId="478"/>
          <ac:spMkLst>
            <pc:docMk/>
            <pc:sldMk cId="480811777" sldId="257"/>
            <ac:spMk id="9" creationId="{6D30FBAA-CCBE-45A2-A570-A5451C112257}"/>
          </ac:spMkLst>
        </pc:spChg>
      </pc:sldChg>
      <pc:sldChg chg="del ord">
        <pc:chgData name="RUDIGIER Rabea" userId="4d989c1a-72d0-44f8-8a81-0c0be80d1a3c" providerId="ADAL" clId="{BEF025B0-51E7-42E9-8A9C-8AE559AC665D}" dt="2025-11-13T07:57:05.995" v="3743" actId="47"/>
        <pc:sldMkLst>
          <pc:docMk/>
          <pc:sldMk cId="2690543434" sldId="258"/>
        </pc:sldMkLst>
      </pc:sldChg>
      <pc:sldChg chg="modSp mod modNotesTx">
        <pc:chgData name="RUDIGIER Rabea" userId="4d989c1a-72d0-44f8-8a81-0c0be80d1a3c" providerId="ADAL" clId="{BEF025B0-51E7-42E9-8A9C-8AE559AC665D}" dt="2025-11-18T10:11:43.337" v="4502" actId="20577"/>
        <pc:sldMkLst>
          <pc:docMk/>
          <pc:sldMk cId="988523172" sldId="260"/>
        </pc:sldMkLst>
        <pc:spChg chg="mod">
          <ac:chgData name="RUDIGIER Rabea" userId="4d989c1a-72d0-44f8-8a81-0c0be80d1a3c" providerId="ADAL" clId="{BEF025B0-51E7-42E9-8A9C-8AE559AC665D}" dt="2025-11-13T07:31:25.586" v="3023" actId="255"/>
          <ac:spMkLst>
            <pc:docMk/>
            <pc:sldMk cId="988523172" sldId="260"/>
            <ac:spMk id="6" creationId="{B58A5B8D-13CC-47E4-BB10-8E6E7AF7002E}"/>
          </ac:spMkLst>
        </pc:spChg>
      </pc:sldChg>
      <pc:sldChg chg="del">
        <pc:chgData name="RUDIGIER Rabea" userId="4d989c1a-72d0-44f8-8a81-0c0be80d1a3c" providerId="ADAL" clId="{BEF025B0-51E7-42E9-8A9C-8AE559AC665D}" dt="2025-11-13T07:57:07.923" v="3744" actId="47"/>
        <pc:sldMkLst>
          <pc:docMk/>
          <pc:sldMk cId="3549761366" sldId="262"/>
        </pc:sldMkLst>
      </pc:sldChg>
      <pc:sldChg chg="del">
        <pc:chgData name="RUDIGIER Rabea" userId="4d989c1a-72d0-44f8-8a81-0c0be80d1a3c" providerId="ADAL" clId="{BEF025B0-51E7-42E9-8A9C-8AE559AC665D}" dt="2025-11-13T07:57:10.025" v="3745" actId="47"/>
        <pc:sldMkLst>
          <pc:docMk/>
          <pc:sldMk cId="3882997544" sldId="264"/>
        </pc:sldMkLst>
      </pc:sldChg>
      <pc:sldChg chg="del">
        <pc:chgData name="RUDIGIER Rabea" userId="4d989c1a-72d0-44f8-8a81-0c0be80d1a3c" providerId="ADAL" clId="{BEF025B0-51E7-42E9-8A9C-8AE559AC665D}" dt="2025-11-13T07:57:11.139" v="3746" actId="47"/>
        <pc:sldMkLst>
          <pc:docMk/>
          <pc:sldMk cId="2355414058" sldId="266"/>
        </pc:sldMkLst>
      </pc:sldChg>
      <pc:sldChg chg="del">
        <pc:chgData name="RUDIGIER Rabea" userId="4d989c1a-72d0-44f8-8a81-0c0be80d1a3c" providerId="ADAL" clId="{BEF025B0-51E7-42E9-8A9C-8AE559AC665D}" dt="2025-11-13T07:57:16.394" v="3751" actId="47"/>
        <pc:sldMkLst>
          <pc:docMk/>
          <pc:sldMk cId="1146141564" sldId="267"/>
        </pc:sldMkLst>
      </pc:sldChg>
      <pc:sldChg chg="del">
        <pc:chgData name="RUDIGIER Rabea" userId="4d989c1a-72d0-44f8-8a81-0c0be80d1a3c" providerId="ADAL" clId="{BEF025B0-51E7-42E9-8A9C-8AE559AC665D}" dt="2025-11-13T07:57:12.550" v="3747" actId="47"/>
        <pc:sldMkLst>
          <pc:docMk/>
          <pc:sldMk cId="2537371315" sldId="272"/>
        </pc:sldMkLst>
      </pc:sldChg>
      <pc:sldChg chg="del">
        <pc:chgData name="RUDIGIER Rabea" userId="4d989c1a-72d0-44f8-8a81-0c0be80d1a3c" providerId="ADAL" clId="{BEF025B0-51E7-42E9-8A9C-8AE559AC665D}" dt="2025-11-13T07:57:13.507" v="3748" actId="47"/>
        <pc:sldMkLst>
          <pc:docMk/>
          <pc:sldMk cId="1490286641" sldId="277"/>
        </pc:sldMkLst>
      </pc:sldChg>
      <pc:sldChg chg="modSp mod ord modNotesTx">
        <pc:chgData name="RUDIGIER Rabea" userId="4d989c1a-72d0-44f8-8a81-0c0be80d1a3c" providerId="ADAL" clId="{BEF025B0-51E7-42E9-8A9C-8AE559AC665D}" dt="2025-11-18T10:14:03.953" v="4685" actId="20577"/>
        <pc:sldMkLst>
          <pc:docMk/>
          <pc:sldMk cId="2633413894" sldId="280"/>
        </pc:sldMkLst>
        <pc:spChg chg="mod">
          <ac:chgData name="RUDIGIER Rabea" userId="4d989c1a-72d0-44f8-8a81-0c0be80d1a3c" providerId="ADAL" clId="{BEF025B0-51E7-42E9-8A9C-8AE559AC665D}" dt="2025-11-13T07:30:26.062" v="3015" actId="113"/>
          <ac:spMkLst>
            <pc:docMk/>
            <pc:sldMk cId="2633413894" sldId="280"/>
            <ac:spMk id="7" creationId="{9CF586F5-D55E-4EB3-ACA5-822A7CFED10E}"/>
          </ac:spMkLst>
        </pc:spChg>
      </pc:sldChg>
      <pc:sldChg chg="del">
        <pc:chgData name="RUDIGIER Rabea" userId="4d989c1a-72d0-44f8-8a81-0c0be80d1a3c" providerId="ADAL" clId="{BEF025B0-51E7-42E9-8A9C-8AE559AC665D}" dt="2025-11-13T07:57:14.401" v="3749" actId="47"/>
        <pc:sldMkLst>
          <pc:docMk/>
          <pc:sldMk cId="2496089206" sldId="281"/>
        </pc:sldMkLst>
      </pc:sldChg>
      <pc:sldChg chg="modSp mod modNotesTx">
        <pc:chgData name="RUDIGIER Rabea" userId="4d989c1a-72d0-44f8-8a81-0c0be80d1a3c" providerId="ADAL" clId="{BEF025B0-51E7-42E9-8A9C-8AE559AC665D}" dt="2025-11-18T10:11:49.881" v="4512" actId="20577"/>
        <pc:sldMkLst>
          <pc:docMk/>
          <pc:sldMk cId="2220413791" sldId="282"/>
        </pc:sldMkLst>
        <pc:spChg chg="mod">
          <ac:chgData name="RUDIGIER Rabea" userId="4d989c1a-72d0-44f8-8a81-0c0be80d1a3c" providerId="ADAL" clId="{BEF025B0-51E7-42E9-8A9C-8AE559AC665D}" dt="2025-11-13T07:31:31.101" v="3024" actId="255"/>
          <ac:spMkLst>
            <pc:docMk/>
            <pc:sldMk cId="2220413791" sldId="282"/>
            <ac:spMk id="6" creationId="{B58A5B8D-13CC-47E4-BB10-8E6E7AF7002E}"/>
          </ac:spMkLst>
        </pc:spChg>
      </pc:sldChg>
      <pc:sldChg chg="modNotesTx">
        <pc:chgData name="RUDIGIER Rabea" userId="4d989c1a-72d0-44f8-8a81-0c0be80d1a3c" providerId="ADAL" clId="{BEF025B0-51E7-42E9-8A9C-8AE559AC665D}" dt="2025-11-18T10:12:09.075" v="4538" actId="20577"/>
        <pc:sldMkLst>
          <pc:docMk/>
          <pc:sldMk cId="4202790869" sldId="283"/>
        </pc:sldMkLst>
      </pc:sldChg>
      <pc:sldChg chg="modSp mod modNotesTx">
        <pc:chgData name="RUDIGIER Rabea" userId="4d989c1a-72d0-44f8-8a81-0c0be80d1a3c" providerId="ADAL" clId="{BEF025B0-51E7-42E9-8A9C-8AE559AC665D}" dt="2025-11-18T10:12:03.882" v="4527" actId="20577"/>
        <pc:sldMkLst>
          <pc:docMk/>
          <pc:sldMk cId="300011521" sldId="284"/>
        </pc:sldMkLst>
        <pc:spChg chg="mod">
          <ac:chgData name="RUDIGIER Rabea" userId="4d989c1a-72d0-44f8-8a81-0c0be80d1a3c" providerId="ADAL" clId="{BEF025B0-51E7-42E9-8A9C-8AE559AC665D}" dt="2025-11-13T07:31:40.800" v="3025" actId="255"/>
          <ac:spMkLst>
            <pc:docMk/>
            <pc:sldMk cId="300011521" sldId="284"/>
            <ac:spMk id="6" creationId="{B58A5B8D-13CC-47E4-BB10-8E6E7AF7002E}"/>
          </ac:spMkLst>
        </pc:spChg>
      </pc:sldChg>
      <pc:sldChg chg="modSp mod modNotesTx">
        <pc:chgData name="RUDIGIER Rabea" userId="4d989c1a-72d0-44f8-8a81-0c0be80d1a3c" providerId="ADAL" clId="{BEF025B0-51E7-42E9-8A9C-8AE559AC665D}" dt="2025-11-18T10:13:04.954" v="4617" actId="20577"/>
        <pc:sldMkLst>
          <pc:docMk/>
          <pc:sldMk cId="3931678634" sldId="285"/>
        </pc:sldMkLst>
        <pc:spChg chg="mod">
          <ac:chgData name="RUDIGIER Rabea" userId="4d989c1a-72d0-44f8-8a81-0c0be80d1a3c" providerId="ADAL" clId="{BEF025B0-51E7-42E9-8A9C-8AE559AC665D}" dt="2025-11-13T10:47:25.854" v="4168" actId="113"/>
          <ac:spMkLst>
            <pc:docMk/>
            <pc:sldMk cId="3931678634" sldId="285"/>
            <ac:spMk id="6" creationId="{B58A5B8D-13CC-47E4-BB10-8E6E7AF7002E}"/>
          </ac:spMkLst>
        </pc:spChg>
      </pc:sldChg>
      <pc:sldChg chg="modSp mod modNotesTx">
        <pc:chgData name="RUDIGIER Rabea" userId="4d989c1a-72d0-44f8-8a81-0c0be80d1a3c" providerId="ADAL" clId="{BEF025B0-51E7-42E9-8A9C-8AE559AC665D}" dt="2025-11-18T10:12:16.354" v="4547" actId="20577"/>
        <pc:sldMkLst>
          <pc:docMk/>
          <pc:sldMk cId="2591612863" sldId="286"/>
        </pc:sldMkLst>
        <pc:spChg chg="mod">
          <ac:chgData name="RUDIGIER Rabea" userId="4d989c1a-72d0-44f8-8a81-0c0be80d1a3c" providerId="ADAL" clId="{BEF025B0-51E7-42E9-8A9C-8AE559AC665D}" dt="2025-11-13T07:31:48.018" v="3026" actId="255"/>
          <ac:spMkLst>
            <pc:docMk/>
            <pc:sldMk cId="2591612863" sldId="286"/>
            <ac:spMk id="6" creationId="{B58A5B8D-13CC-47E4-BB10-8E6E7AF7002E}"/>
          </ac:spMkLst>
        </pc:spChg>
      </pc:sldChg>
      <pc:sldChg chg="modSp mod modNotesTx">
        <pc:chgData name="RUDIGIER Rabea" userId="4d989c1a-72d0-44f8-8a81-0c0be80d1a3c" providerId="ADAL" clId="{BEF025B0-51E7-42E9-8A9C-8AE559AC665D}" dt="2025-11-18T10:12:32.758" v="4574" actId="20577"/>
        <pc:sldMkLst>
          <pc:docMk/>
          <pc:sldMk cId="3688033479" sldId="287"/>
        </pc:sldMkLst>
        <pc:spChg chg="mod">
          <ac:chgData name="RUDIGIER Rabea" userId="4d989c1a-72d0-44f8-8a81-0c0be80d1a3c" providerId="ADAL" clId="{BEF025B0-51E7-42E9-8A9C-8AE559AC665D}" dt="2025-11-13T07:32:11.999" v="3030" actId="113"/>
          <ac:spMkLst>
            <pc:docMk/>
            <pc:sldMk cId="3688033479" sldId="287"/>
            <ac:spMk id="6" creationId="{B58A5B8D-13CC-47E4-BB10-8E6E7AF7002E}"/>
          </ac:spMkLst>
        </pc:spChg>
      </pc:sldChg>
      <pc:sldChg chg="modSp mod modNotesTx">
        <pc:chgData name="RUDIGIER Rabea" userId="4d989c1a-72d0-44f8-8a81-0c0be80d1a3c" providerId="ADAL" clId="{BEF025B0-51E7-42E9-8A9C-8AE559AC665D}" dt="2025-11-18T10:12:28.361" v="4565" actId="20577"/>
        <pc:sldMkLst>
          <pc:docMk/>
          <pc:sldMk cId="3126575834" sldId="288"/>
        </pc:sldMkLst>
        <pc:spChg chg="mod">
          <ac:chgData name="RUDIGIER Rabea" userId="4d989c1a-72d0-44f8-8a81-0c0be80d1a3c" providerId="ADAL" clId="{BEF025B0-51E7-42E9-8A9C-8AE559AC665D}" dt="2025-11-13T07:32:00.943" v="3028" actId="255"/>
          <ac:spMkLst>
            <pc:docMk/>
            <pc:sldMk cId="3126575834" sldId="288"/>
            <ac:spMk id="6" creationId="{B58A5B8D-13CC-47E4-BB10-8E6E7AF7002E}"/>
          </ac:spMkLst>
        </pc:spChg>
      </pc:sldChg>
      <pc:sldChg chg="modSp mod modNotesTx">
        <pc:chgData name="RUDIGIER Rabea" userId="4d989c1a-72d0-44f8-8a81-0c0be80d1a3c" providerId="ADAL" clId="{BEF025B0-51E7-42E9-8A9C-8AE559AC665D}" dt="2025-11-18T10:12:21.367" v="4556" actId="20577"/>
        <pc:sldMkLst>
          <pc:docMk/>
          <pc:sldMk cId="3101305589" sldId="289"/>
        </pc:sldMkLst>
        <pc:spChg chg="mod">
          <ac:chgData name="RUDIGIER Rabea" userId="4d989c1a-72d0-44f8-8a81-0c0be80d1a3c" providerId="ADAL" clId="{BEF025B0-51E7-42E9-8A9C-8AE559AC665D}" dt="2025-11-13T07:31:54.778" v="3027" actId="255"/>
          <ac:spMkLst>
            <pc:docMk/>
            <pc:sldMk cId="3101305589" sldId="289"/>
            <ac:spMk id="6" creationId="{B58A5B8D-13CC-47E4-BB10-8E6E7AF7002E}"/>
          </ac:spMkLst>
        </pc:spChg>
      </pc:sldChg>
      <pc:sldChg chg="modSp mod modNotesTx">
        <pc:chgData name="RUDIGIER Rabea" userId="4d989c1a-72d0-44f8-8a81-0c0be80d1a3c" providerId="ADAL" clId="{BEF025B0-51E7-42E9-8A9C-8AE559AC665D}" dt="2025-11-18T20:33:05.728" v="5759" actId="20577"/>
        <pc:sldMkLst>
          <pc:docMk/>
          <pc:sldMk cId="3435048054" sldId="290"/>
        </pc:sldMkLst>
        <pc:spChg chg="mod">
          <ac:chgData name="RUDIGIER Rabea" userId="4d989c1a-72d0-44f8-8a81-0c0be80d1a3c" providerId="ADAL" clId="{BEF025B0-51E7-42E9-8A9C-8AE559AC665D}" dt="2025-11-18T20:33:05.728" v="5759" actId="20577"/>
          <ac:spMkLst>
            <pc:docMk/>
            <pc:sldMk cId="3435048054" sldId="290"/>
            <ac:spMk id="6" creationId="{B58A5B8D-13CC-47E4-BB10-8E6E7AF7002E}"/>
          </ac:spMkLst>
        </pc:spChg>
      </pc:sldChg>
      <pc:sldChg chg="addSp delSp modSp mod ord modNotesTx">
        <pc:chgData name="RUDIGIER Rabea" userId="4d989c1a-72d0-44f8-8a81-0c0be80d1a3c" providerId="ADAL" clId="{BEF025B0-51E7-42E9-8A9C-8AE559AC665D}" dt="2025-11-18T10:14:00.319" v="4675" actId="20577"/>
        <pc:sldMkLst>
          <pc:docMk/>
          <pc:sldMk cId="608100" sldId="291"/>
        </pc:sldMkLst>
        <pc:spChg chg="mod">
          <ac:chgData name="RUDIGIER Rabea" userId="4d989c1a-72d0-44f8-8a81-0c0be80d1a3c" providerId="ADAL" clId="{BEF025B0-51E7-42E9-8A9C-8AE559AC665D}" dt="2025-11-13T06:30:07.571" v="1450" actId="2711"/>
          <ac:spMkLst>
            <pc:docMk/>
            <pc:sldMk cId="608100" sldId="291"/>
            <ac:spMk id="6" creationId="{B58A5B8D-13CC-47E4-BB10-8E6E7AF7002E}"/>
          </ac:spMkLst>
        </pc:spChg>
        <pc:spChg chg="add">
          <ac:chgData name="RUDIGIER Rabea" userId="4d989c1a-72d0-44f8-8a81-0c0be80d1a3c" providerId="ADAL" clId="{BEF025B0-51E7-42E9-8A9C-8AE559AC665D}" dt="2025-11-07T10:31:46.907" v="88"/>
          <ac:spMkLst>
            <pc:docMk/>
            <pc:sldMk cId="608100" sldId="291"/>
            <ac:spMk id="10" creationId="{871B6034-22F1-0B04-E595-6508F47F369C}"/>
          </ac:spMkLst>
        </pc:spChg>
        <pc:spChg chg="add mod">
          <ac:chgData name="RUDIGIER Rabea" userId="4d989c1a-72d0-44f8-8a81-0c0be80d1a3c" providerId="ADAL" clId="{BEF025B0-51E7-42E9-8A9C-8AE559AC665D}" dt="2025-11-07T10:35:45.362" v="221" actId="1076"/>
          <ac:spMkLst>
            <pc:docMk/>
            <pc:sldMk cId="608100" sldId="291"/>
            <ac:spMk id="11" creationId="{19E74518-6BB8-7844-2DF9-55A66B281E1E}"/>
          </ac:spMkLst>
        </pc:spChg>
      </pc:sldChg>
      <pc:sldChg chg="addSp delSp modSp mod ord modNotesTx">
        <pc:chgData name="RUDIGIER Rabea" userId="4d989c1a-72d0-44f8-8a81-0c0be80d1a3c" providerId="ADAL" clId="{BEF025B0-51E7-42E9-8A9C-8AE559AC665D}" dt="2025-11-19T08:24:56.619" v="5770" actId="20577"/>
        <pc:sldMkLst>
          <pc:docMk/>
          <pc:sldMk cId="3524572491" sldId="292"/>
        </pc:sldMkLst>
        <pc:spChg chg="mod">
          <ac:chgData name="RUDIGIER Rabea" userId="4d989c1a-72d0-44f8-8a81-0c0be80d1a3c" providerId="ADAL" clId="{BEF025B0-51E7-42E9-8A9C-8AE559AC665D}" dt="2025-11-10T13:52:02.121" v="429" actId="20577"/>
          <ac:spMkLst>
            <pc:docMk/>
            <pc:sldMk cId="3524572491" sldId="292"/>
            <ac:spMk id="5" creationId="{A7948E5B-3885-43BF-8A83-51EA8C228825}"/>
          </ac:spMkLst>
        </pc:spChg>
        <pc:spChg chg="add del mod">
          <ac:chgData name="RUDIGIER Rabea" userId="4d989c1a-72d0-44f8-8a81-0c0be80d1a3c" providerId="ADAL" clId="{BEF025B0-51E7-42E9-8A9C-8AE559AC665D}" dt="2025-11-19T08:24:56.619" v="5770" actId="20577"/>
          <ac:spMkLst>
            <pc:docMk/>
            <pc:sldMk cId="3524572491" sldId="292"/>
            <ac:spMk id="6" creationId="{B58A5B8D-13CC-47E4-BB10-8E6E7AF7002E}"/>
          </ac:spMkLst>
        </pc:spChg>
        <pc:picChg chg="add del mod">
          <ac:chgData name="RUDIGIER Rabea" userId="4d989c1a-72d0-44f8-8a81-0c0be80d1a3c" providerId="ADAL" clId="{BEF025B0-51E7-42E9-8A9C-8AE559AC665D}" dt="2025-11-12T13:57:32.097" v="1430" actId="478"/>
          <ac:picMkLst>
            <pc:docMk/>
            <pc:sldMk cId="3524572491" sldId="292"/>
            <ac:picMk id="8" creationId="{BED66E57-CB9E-928B-A1C7-E64249924F19}"/>
          </ac:picMkLst>
        </pc:picChg>
      </pc:sldChg>
      <pc:sldChg chg="addSp modSp add mod modNotesTx">
        <pc:chgData name="RUDIGIER Rabea" userId="4d989c1a-72d0-44f8-8a81-0c0be80d1a3c" providerId="ADAL" clId="{BEF025B0-51E7-42E9-8A9C-8AE559AC665D}" dt="2025-11-18T20:33:20.658" v="5761" actId="20577"/>
        <pc:sldMkLst>
          <pc:docMk/>
          <pc:sldMk cId="1751220796" sldId="293"/>
        </pc:sldMkLst>
        <pc:spChg chg="add">
          <ac:chgData name="RUDIGIER Rabea" userId="4d989c1a-72d0-44f8-8a81-0c0be80d1a3c" providerId="ADAL" clId="{BEF025B0-51E7-42E9-8A9C-8AE559AC665D}" dt="2025-11-11T07:30:07.243" v="503"/>
          <ac:spMkLst>
            <pc:docMk/>
            <pc:sldMk cId="1751220796" sldId="293"/>
            <ac:spMk id="2" creationId="{78233CE4-9D5F-E2DA-E387-9FC6D6DA1EB2}"/>
          </ac:spMkLst>
        </pc:spChg>
        <pc:spChg chg="add mod">
          <ac:chgData name="RUDIGIER Rabea" userId="4d989c1a-72d0-44f8-8a81-0c0be80d1a3c" providerId="ADAL" clId="{BEF025B0-51E7-42E9-8A9C-8AE559AC665D}" dt="2025-11-13T07:31:02.091" v="3019" actId="1076"/>
          <ac:spMkLst>
            <pc:docMk/>
            <pc:sldMk cId="1751220796" sldId="293"/>
            <ac:spMk id="3" creationId="{94ECC35B-BC6B-90BC-E4FE-04A2426AA3A8}"/>
          </ac:spMkLst>
        </pc:spChg>
        <pc:spChg chg="mod">
          <ac:chgData name="RUDIGIER Rabea" userId="4d989c1a-72d0-44f8-8a81-0c0be80d1a3c" providerId="ADAL" clId="{BEF025B0-51E7-42E9-8A9C-8AE559AC665D}" dt="2025-11-18T20:33:20.658" v="5761" actId="20577"/>
          <ac:spMkLst>
            <pc:docMk/>
            <pc:sldMk cId="1751220796" sldId="293"/>
            <ac:spMk id="6" creationId="{B58A5B8D-13CC-47E4-BB10-8E6E7AF7002E}"/>
          </ac:spMkLst>
        </pc:spChg>
      </pc:sldChg>
      <pc:sldChg chg="addSp delSp modSp add mod ord modNotesTx">
        <pc:chgData name="RUDIGIER Rabea" userId="4d989c1a-72d0-44f8-8a81-0c0be80d1a3c" providerId="ADAL" clId="{BEF025B0-51E7-42E9-8A9C-8AE559AC665D}" dt="2025-11-18T10:12:46.313" v="4593" actId="20577"/>
        <pc:sldMkLst>
          <pc:docMk/>
          <pc:sldMk cId="4223064618" sldId="294"/>
        </pc:sldMkLst>
        <pc:spChg chg="add mod">
          <ac:chgData name="RUDIGIER Rabea" userId="4d989c1a-72d0-44f8-8a81-0c0be80d1a3c" providerId="ADAL" clId="{BEF025B0-51E7-42E9-8A9C-8AE559AC665D}" dt="2025-11-13T10:45:38.582" v="4157" actId="113"/>
          <ac:spMkLst>
            <pc:docMk/>
            <pc:sldMk cId="4223064618" sldId="294"/>
            <ac:spMk id="4" creationId="{B51EBBE2-8CEB-AB1F-7BAE-DC61A4F06E6D}"/>
          </ac:spMkLst>
        </pc:spChg>
        <pc:spChg chg="mod">
          <ac:chgData name="RUDIGIER Rabea" userId="4d989c1a-72d0-44f8-8a81-0c0be80d1a3c" providerId="ADAL" clId="{BEF025B0-51E7-42E9-8A9C-8AE559AC665D}" dt="2025-11-13T06:55:10.817" v="2108" actId="6549"/>
          <ac:spMkLst>
            <pc:docMk/>
            <pc:sldMk cId="4223064618" sldId="294"/>
            <ac:spMk id="5" creationId="{A7948E5B-3885-43BF-8A83-51EA8C228825}"/>
          </ac:spMkLst>
        </pc:spChg>
        <pc:spChg chg="del mod">
          <ac:chgData name="RUDIGIER Rabea" userId="4d989c1a-72d0-44f8-8a81-0c0be80d1a3c" providerId="ADAL" clId="{BEF025B0-51E7-42E9-8A9C-8AE559AC665D}" dt="2025-11-13T06:55:32.242" v="2110" actId="478"/>
          <ac:spMkLst>
            <pc:docMk/>
            <pc:sldMk cId="4223064618" sldId="294"/>
            <ac:spMk id="6" creationId="{B58A5B8D-13CC-47E4-BB10-8E6E7AF7002E}"/>
          </ac:spMkLst>
        </pc:spChg>
        <pc:picChg chg="add del mod">
          <ac:chgData name="RUDIGIER Rabea" userId="4d989c1a-72d0-44f8-8a81-0c0be80d1a3c" providerId="ADAL" clId="{BEF025B0-51E7-42E9-8A9C-8AE559AC665D}" dt="2025-11-13T10:45:43.311" v="4158" actId="478"/>
          <ac:picMkLst>
            <pc:docMk/>
            <pc:sldMk cId="4223064618" sldId="294"/>
            <ac:picMk id="3" creationId="{EF2E2380-51AA-778A-0333-1430463D9FF8}"/>
          </ac:picMkLst>
        </pc:picChg>
        <pc:picChg chg="del">
          <ac:chgData name="RUDIGIER Rabea" userId="4d989c1a-72d0-44f8-8a81-0c0be80d1a3c" providerId="ADAL" clId="{BEF025B0-51E7-42E9-8A9C-8AE559AC665D}" dt="2025-11-11T07:36:50.370" v="769" actId="478"/>
          <ac:picMkLst>
            <pc:docMk/>
            <pc:sldMk cId="4223064618" sldId="294"/>
            <ac:picMk id="8" creationId="{BED66E57-CB9E-928B-A1C7-E64249924F19}"/>
          </ac:picMkLst>
        </pc:picChg>
      </pc:sldChg>
      <pc:sldChg chg="delSp modSp add mod modNotesTx">
        <pc:chgData name="RUDIGIER Rabea" userId="4d989c1a-72d0-44f8-8a81-0c0be80d1a3c" providerId="ADAL" clId="{BEF025B0-51E7-42E9-8A9C-8AE559AC665D}" dt="2025-11-18T20:32:47.395" v="5757" actId="113"/>
        <pc:sldMkLst>
          <pc:docMk/>
          <pc:sldMk cId="149496112" sldId="295"/>
        </pc:sldMkLst>
        <pc:spChg chg="mod">
          <ac:chgData name="RUDIGIER Rabea" userId="4d989c1a-72d0-44f8-8a81-0c0be80d1a3c" providerId="ADAL" clId="{BEF025B0-51E7-42E9-8A9C-8AE559AC665D}" dt="2025-11-18T20:32:47.395" v="5757" actId="113"/>
          <ac:spMkLst>
            <pc:docMk/>
            <pc:sldMk cId="149496112" sldId="295"/>
            <ac:spMk id="6" creationId="{B58A5B8D-13CC-47E4-BB10-8E6E7AF7002E}"/>
          </ac:spMkLst>
        </pc:spChg>
        <pc:picChg chg="del">
          <ac:chgData name="RUDIGIER Rabea" userId="4d989c1a-72d0-44f8-8a81-0c0be80d1a3c" providerId="ADAL" clId="{BEF025B0-51E7-42E9-8A9C-8AE559AC665D}" dt="2025-11-11T07:37:06.077" v="771" actId="478"/>
          <ac:picMkLst>
            <pc:docMk/>
            <pc:sldMk cId="149496112" sldId="295"/>
            <ac:picMk id="8" creationId="{BED66E57-CB9E-928B-A1C7-E64249924F19}"/>
          </ac:picMkLst>
        </pc:picChg>
      </pc:sldChg>
      <pc:sldChg chg="addSp delSp modSp add mod ord modNotesTx">
        <pc:chgData name="RUDIGIER Rabea" userId="4d989c1a-72d0-44f8-8a81-0c0be80d1a3c" providerId="ADAL" clId="{BEF025B0-51E7-42E9-8A9C-8AE559AC665D}" dt="2025-11-18T10:12:41.953" v="4583" actId="20577"/>
        <pc:sldMkLst>
          <pc:docMk/>
          <pc:sldMk cId="448255920" sldId="296"/>
        </pc:sldMkLst>
        <pc:spChg chg="mod">
          <ac:chgData name="RUDIGIER Rabea" userId="4d989c1a-72d0-44f8-8a81-0c0be80d1a3c" providerId="ADAL" clId="{BEF025B0-51E7-42E9-8A9C-8AE559AC665D}" dt="2025-11-13T06:46:39.967" v="1836" actId="6549"/>
          <ac:spMkLst>
            <pc:docMk/>
            <pc:sldMk cId="448255920" sldId="296"/>
            <ac:spMk id="5" creationId="{A7948E5B-3885-43BF-8A83-51EA8C228825}"/>
          </ac:spMkLst>
        </pc:spChg>
        <pc:spChg chg="mod">
          <ac:chgData name="RUDIGIER Rabea" userId="4d989c1a-72d0-44f8-8a81-0c0be80d1a3c" providerId="ADAL" clId="{BEF025B0-51E7-42E9-8A9C-8AE559AC665D}" dt="2025-11-13T06:50:10.759" v="1969" actId="20577"/>
          <ac:spMkLst>
            <pc:docMk/>
            <pc:sldMk cId="448255920" sldId="296"/>
            <ac:spMk id="6" creationId="{B58A5B8D-13CC-47E4-BB10-8E6E7AF7002E}"/>
          </ac:spMkLst>
        </pc:spChg>
        <pc:picChg chg="add del mod">
          <ac:chgData name="RUDIGIER Rabea" userId="4d989c1a-72d0-44f8-8a81-0c0be80d1a3c" providerId="ADAL" clId="{BEF025B0-51E7-42E9-8A9C-8AE559AC665D}" dt="2025-11-13T06:50:52.437" v="1971" actId="478"/>
          <ac:picMkLst>
            <pc:docMk/>
            <pc:sldMk cId="448255920" sldId="296"/>
            <ac:picMk id="2" creationId="{F1FC8484-8CFB-B209-004A-BD85F33CC750}"/>
          </ac:picMkLst>
        </pc:picChg>
        <pc:picChg chg="add mod">
          <ac:chgData name="RUDIGIER Rabea" userId="4d989c1a-72d0-44f8-8a81-0c0be80d1a3c" providerId="ADAL" clId="{BEF025B0-51E7-42E9-8A9C-8AE559AC665D}" dt="2025-11-13T06:51:00.877" v="1975" actId="1076"/>
          <ac:picMkLst>
            <pc:docMk/>
            <pc:sldMk cId="448255920" sldId="296"/>
            <ac:picMk id="4" creationId="{B3C351CC-0FE8-5C28-FE5A-722BC88E95C6}"/>
          </ac:picMkLst>
        </pc:picChg>
      </pc:sldChg>
      <pc:sldChg chg="add del">
        <pc:chgData name="RUDIGIER Rabea" userId="4d989c1a-72d0-44f8-8a81-0c0be80d1a3c" providerId="ADAL" clId="{BEF025B0-51E7-42E9-8A9C-8AE559AC665D}" dt="2025-11-12T13:56:04.049" v="1428"/>
        <pc:sldMkLst>
          <pc:docMk/>
          <pc:sldMk cId="1187115158" sldId="296"/>
        </pc:sldMkLst>
      </pc:sldChg>
      <pc:sldChg chg="add del">
        <pc:chgData name="RUDIGIER Rabea" userId="4d989c1a-72d0-44f8-8a81-0c0be80d1a3c" providerId="ADAL" clId="{BEF025B0-51E7-42E9-8A9C-8AE559AC665D}" dt="2025-11-12T13:56:02.239" v="1427"/>
        <pc:sldMkLst>
          <pc:docMk/>
          <pc:sldMk cId="1062220760" sldId="297"/>
        </pc:sldMkLst>
      </pc:sldChg>
      <pc:sldChg chg="addSp delSp modSp add mod ord modNotesTx">
        <pc:chgData name="RUDIGIER Rabea" userId="4d989c1a-72d0-44f8-8a81-0c0be80d1a3c" providerId="ADAL" clId="{BEF025B0-51E7-42E9-8A9C-8AE559AC665D}" dt="2025-11-18T10:12:50.488" v="4602" actId="20577"/>
        <pc:sldMkLst>
          <pc:docMk/>
          <pc:sldMk cId="3406560265" sldId="297"/>
        </pc:sldMkLst>
        <pc:spChg chg="mod">
          <ac:chgData name="RUDIGIER Rabea" userId="4d989c1a-72d0-44f8-8a81-0c0be80d1a3c" providerId="ADAL" clId="{BEF025B0-51E7-42E9-8A9C-8AE559AC665D}" dt="2025-11-13T06:51:21.156" v="2035" actId="6549"/>
          <ac:spMkLst>
            <pc:docMk/>
            <pc:sldMk cId="3406560265" sldId="297"/>
            <ac:spMk id="5" creationId="{A7948E5B-3885-43BF-8A83-51EA8C228825}"/>
          </ac:spMkLst>
        </pc:spChg>
        <pc:spChg chg="del">
          <ac:chgData name="RUDIGIER Rabea" userId="4d989c1a-72d0-44f8-8a81-0c0be80d1a3c" providerId="ADAL" clId="{BEF025B0-51E7-42E9-8A9C-8AE559AC665D}" dt="2025-11-13T06:51:55.126" v="2038" actId="478"/>
          <ac:spMkLst>
            <pc:docMk/>
            <pc:sldMk cId="3406560265" sldId="297"/>
            <ac:spMk id="6" creationId="{B58A5B8D-13CC-47E4-BB10-8E6E7AF7002E}"/>
          </ac:spMkLst>
        </pc:spChg>
        <pc:picChg chg="add mod">
          <ac:chgData name="RUDIGIER Rabea" userId="4d989c1a-72d0-44f8-8a81-0c0be80d1a3c" providerId="ADAL" clId="{BEF025B0-51E7-42E9-8A9C-8AE559AC665D}" dt="2025-11-13T10:46:00.332" v="4161" actId="1076"/>
          <ac:picMkLst>
            <pc:docMk/>
            <pc:sldMk cId="3406560265" sldId="297"/>
            <ac:picMk id="3" creationId="{3F71D121-7C37-B8D0-4076-CDFA91B7F9EF}"/>
          </ac:picMkLst>
        </pc:picChg>
      </pc:sldChg>
      <pc:sldChg chg="addSp delSp modSp add mod ord modNotesTx">
        <pc:chgData name="RUDIGIER Rabea" userId="4d989c1a-72d0-44f8-8a81-0c0be80d1a3c" providerId="ADAL" clId="{BEF025B0-51E7-42E9-8A9C-8AE559AC665D}" dt="2025-11-18T10:12:56.250" v="4612" actId="20577"/>
        <pc:sldMkLst>
          <pc:docMk/>
          <pc:sldMk cId="2874408283" sldId="298"/>
        </pc:sldMkLst>
        <pc:spChg chg="add mod">
          <ac:chgData name="RUDIGIER Rabea" userId="4d989c1a-72d0-44f8-8a81-0c0be80d1a3c" providerId="ADAL" clId="{BEF025B0-51E7-42E9-8A9C-8AE559AC665D}" dt="2025-11-13T10:46:51.538" v="4165" actId="113"/>
          <ac:spMkLst>
            <pc:docMk/>
            <pc:sldMk cId="2874408283" sldId="298"/>
            <ac:spMk id="2" creationId="{2A5337E4-71BC-9CB4-59B6-2F26DE84E66C}"/>
          </ac:spMkLst>
        </pc:spChg>
        <pc:spChg chg="mod">
          <ac:chgData name="RUDIGIER Rabea" userId="4d989c1a-72d0-44f8-8a81-0c0be80d1a3c" providerId="ADAL" clId="{BEF025B0-51E7-42E9-8A9C-8AE559AC665D}" dt="2025-11-13T06:57:35.467" v="2261" actId="6549"/>
          <ac:spMkLst>
            <pc:docMk/>
            <pc:sldMk cId="2874408283" sldId="298"/>
            <ac:spMk id="5" creationId="{A7948E5B-3885-43BF-8A83-51EA8C228825}"/>
          </ac:spMkLst>
        </pc:spChg>
        <pc:spChg chg="del mod">
          <ac:chgData name="RUDIGIER Rabea" userId="4d989c1a-72d0-44f8-8a81-0c0be80d1a3c" providerId="ADAL" clId="{BEF025B0-51E7-42E9-8A9C-8AE559AC665D}" dt="2025-11-13T06:58:00.057" v="2265" actId="478"/>
          <ac:spMkLst>
            <pc:docMk/>
            <pc:sldMk cId="2874408283" sldId="298"/>
            <ac:spMk id="6" creationId="{B58A5B8D-13CC-47E4-BB10-8E6E7AF7002E}"/>
          </ac:spMkLst>
        </pc:spChg>
        <pc:picChg chg="add mod">
          <ac:chgData name="RUDIGIER Rabea" userId="4d989c1a-72d0-44f8-8a81-0c0be80d1a3c" providerId="ADAL" clId="{BEF025B0-51E7-42E9-8A9C-8AE559AC665D}" dt="2025-11-13T06:58:12.325" v="2268" actId="1076"/>
          <ac:picMkLst>
            <pc:docMk/>
            <pc:sldMk cId="2874408283" sldId="298"/>
            <ac:picMk id="1026" creationId="{92BEF986-5321-01FC-6FA3-D49C184734F8}"/>
          </ac:picMkLst>
        </pc:picChg>
      </pc:sldChg>
      <pc:sldChg chg="add del">
        <pc:chgData name="RUDIGIER Rabea" userId="4d989c1a-72d0-44f8-8a81-0c0be80d1a3c" providerId="ADAL" clId="{BEF025B0-51E7-42E9-8A9C-8AE559AC665D}" dt="2025-11-13T07:06:22.125" v="2410" actId="47"/>
        <pc:sldMkLst>
          <pc:docMk/>
          <pc:sldMk cId="2491341452" sldId="299"/>
        </pc:sldMkLst>
      </pc:sldChg>
      <pc:sldChg chg="addSp delSp modSp add mod ord setBg modNotesTx">
        <pc:chgData name="RUDIGIER Rabea" userId="4d989c1a-72d0-44f8-8a81-0c0be80d1a3c" providerId="ADAL" clId="{BEF025B0-51E7-42E9-8A9C-8AE559AC665D}" dt="2025-11-19T08:25:08.625" v="5771" actId="1076"/>
        <pc:sldMkLst>
          <pc:docMk/>
          <pc:sldMk cId="2763763989" sldId="300"/>
        </pc:sldMkLst>
        <pc:spChg chg="add mod">
          <ac:chgData name="RUDIGIER Rabea" userId="4d989c1a-72d0-44f8-8a81-0c0be80d1a3c" providerId="ADAL" clId="{BEF025B0-51E7-42E9-8A9C-8AE559AC665D}" dt="2025-11-19T08:25:08.625" v="5771" actId="1076"/>
          <ac:spMkLst>
            <pc:docMk/>
            <pc:sldMk cId="2763763989" sldId="300"/>
            <ac:spMk id="2" creationId="{F8C88C3B-FFF4-4A39-DA50-9994DA234943}"/>
          </ac:spMkLst>
        </pc:spChg>
        <pc:spChg chg="add mod">
          <ac:chgData name="RUDIGIER Rabea" userId="4d989c1a-72d0-44f8-8a81-0c0be80d1a3c" providerId="ADAL" clId="{BEF025B0-51E7-42E9-8A9C-8AE559AC665D}" dt="2025-11-18T15:24:13.457" v="5754" actId="1076"/>
          <ac:spMkLst>
            <pc:docMk/>
            <pc:sldMk cId="2763763989" sldId="300"/>
            <ac:spMk id="4" creationId="{661CAC79-7A1E-9410-EFB7-5AAC9488E896}"/>
          </ac:spMkLst>
        </pc:spChg>
        <pc:spChg chg="mod">
          <ac:chgData name="RUDIGIER Rabea" userId="4d989c1a-72d0-44f8-8a81-0c0be80d1a3c" providerId="ADAL" clId="{BEF025B0-51E7-42E9-8A9C-8AE559AC665D}" dt="2025-11-13T07:37:24.091" v="3066" actId="14100"/>
          <ac:spMkLst>
            <pc:docMk/>
            <pc:sldMk cId="2763763989" sldId="300"/>
            <ac:spMk id="5" creationId="{A7948E5B-3885-43BF-8A83-51EA8C228825}"/>
          </ac:spMkLst>
        </pc:spChg>
        <pc:spChg chg="del mod">
          <ac:chgData name="RUDIGIER Rabea" userId="4d989c1a-72d0-44f8-8a81-0c0be80d1a3c" providerId="ADAL" clId="{BEF025B0-51E7-42E9-8A9C-8AE559AC665D}" dt="2025-11-13T07:38:30.358" v="3076" actId="478"/>
          <ac:spMkLst>
            <pc:docMk/>
            <pc:sldMk cId="2763763989" sldId="300"/>
            <ac:spMk id="6" creationId="{B58A5B8D-13CC-47E4-BB10-8E6E7AF7002E}"/>
          </ac:spMkLst>
        </pc:spChg>
        <pc:spChg chg="add mod">
          <ac:chgData name="RUDIGIER Rabea" userId="4d989c1a-72d0-44f8-8a81-0c0be80d1a3c" providerId="ADAL" clId="{BEF025B0-51E7-42E9-8A9C-8AE559AC665D}" dt="2025-11-18T15:21:21.442" v="5267" actId="1076"/>
          <ac:spMkLst>
            <pc:docMk/>
            <pc:sldMk cId="2763763989" sldId="300"/>
            <ac:spMk id="7" creationId="{DF0712F4-BD4C-A7E0-E65E-087717420842}"/>
          </ac:spMkLst>
        </pc:spChg>
        <pc:spChg chg="add mod">
          <ac:chgData name="RUDIGIER Rabea" userId="4d989c1a-72d0-44f8-8a81-0c0be80d1a3c" providerId="ADAL" clId="{BEF025B0-51E7-42E9-8A9C-8AE559AC665D}" dt="2025-11-18T15:24:10.285" v="5753" actId="1076"/>
          <ac:spMkLst>
            <pc:docMk/>
            <pc:sldMk cId="2763763989" sldId="300"/>
            <ac:spMk id="8" creationId="{71BC1051-4933-1B4D-04F3-C38A81EB5368}"/>
          </ac:spMkLst>
        </pc:spChg>
        <pc:spChg chg="add del">
          <ac:chgData name="RUDIGIER Rabea" userId="4d989c1a-72d0-44f8-8a81-0c0be80d1a3c" providerId="ADAL" clId="{BEF025B0-51E7-42E9-8A9C-8AE559AC665D}" dt="2025-11-13T07:37:18.191" v="3065" actId="26606"/>
          <ac:spMkLst>
            <pc:docMk/>
            <pc:sldMk cId="2763763989" sldId="300"/>
            <ac:spMk id="11" creationId="{9B7AD9F6-8CE7-4299-8FC6-328F4DCD3FF9}"/>
          </ac:spMkLst>
        </pc:spChg>
        <pc:spChg chg="add del">
          <ac:chgData name="RUDIGIER Rabea" userId="4d989c1a-72d0-44f8-8a81-0c0be80d1a3c" providerId="ADAL" clId="{BEF025B0-51E7-42E9-8A9C-8AE559AC665D}" dt="2025-11-13T07:37:18.191" v="3065" actId="26606"/>
          <ac:spMkLst>
            <pc:docMk/>
            <pc:sldMk cId="2763763989" sldId="300"/>
            <ac:spMk id="13" creationId="{F49775AF-8896-43EE-92C6-83497D6DC56F}"/>
          </ac:spMkLst>
        </pc:spChg>
        <pc:picChg chg="add del mod modCrop">
          <ac:chgData name="RUDIGIER Rabea" userId="4d989c1a-72d0-44f8-8a81-0c0be80d1a3c" providerId="ADAL" clId="{BEF025B0-51E7-42E9-8A9C-8AE559AC665D}" dt="2025-11-18T15:24:04.612" v="5752" actId="478"/>
          <ac:picMkLst>
            <pc:docMk/>
            <pc:sldMk cId="2763763989" sldId="300"/>
            <ac:picMk id="3" creationId="{B85FE6C9-A809-FEC6-1466-7DE4863E2842}"/>
          </ac:picMkLst>
        </pc:picChg>
      </pc:sldChg>
      <pc:sldChg chg="addSp delSp modSp add mod modNotesTx">
        <pc:chgData name="RUDIGIER Rabea" userId="4d989c1a-72d0-44f8-8a81-0c0be80d1a3c" providerId="ADAL" clId="{BEF025B0-51E7-42E9-8A9C-8AE559AC665D}" dt="2025-11-18T10:14:10.784" v="4695" actId="20577"/>
        <pc:sldMkLst>
          <pc:docMk/>
          <pc:sldMk cId="2512284796" sldId="301"/>
        </pc:sldMkLst>
        <pc:spChg chg="mod">
          <ac:chgData name="RUDIGIER Rabea" userId="4d989c1a-72d0-44f8-8a81-0c0be80d1a3c" providerId="ADAL" clId="{BEF025B0-51E7-42E9-8A9C-8AE559AC665D}" dt="2025-11-13T07:02:36.531" v="2337" actId="6549"/>
          <ac:spMkLst>
            <pc:docMk/>
            <pc:sldMk cId="2512284796" sldId="301"/>
            <ac:spMk id="5" creationId="{A7948E5B-3885-43BF-8A83-51EA8C228825}"/>
          </ac:spMkLst>
        </pc:spChg>
        <pc:spChg chg="del mod">
          <ac:chgData name="RUDIGIER Rabea" userId="4d989c1a-72d0-44f8-8a81-0c0be80d1a3c" providerId="ADAL" clId="{BEF025B0-51E7-42E9-8A9C-8AE559AC665D}" dt="2025-11-13T07:02:15.273" v="2272" actId="478"/>
          <ac:spMkLst>
            <pc:docMk/>
            <pc:sldMk cId="2512284796" sldId="301"/>
            <ac:spMk id="6" creationId="{B58A5B8D-13CC-47E4-BB10-8E6E7AF7002E}"/>
          </ac:spMkLst>
        </pc:spChg>
        <pc:picChg chg="add mod">
          <ac:chgData name="RUDIGIER Rabea" userId="4d989c1a-72d0-44f8-8a81-0c0be80d1a3c" providerId="ADAL" clId="{BEF025B0-51E7-42E9-8A9C-8AE559AC665D}" dt="2025-11-13T07:02:25.011" v="2274" actId="1076"/>
          <ac:picMkLst>
            <pc:docMk/>
            <pc:sldMk cId="2512284796" sldId="301"/>
            <ac:picMk id="3" creationId="{D3C86B0E-39F3-F5D7-059D-5C8AD3443B3C}"/>
          </ac:picMkLst>
        </pc:picChg>
        <pc:picChg chg="add del mod">
          <ac:chgData name="RUDIGIER Rabea" userId="4d989c1a-72d0-44f8-8a81-0c0be80d1a3c" providerId="ADAL" clId="{BEF025B0-51E7-42E9-8A9C-8AE559AC665D}" dt="2025-11-13T07:07:16.483" v="2413" actId="478"/>
          <ac:picMkLst>
            <pc:docMk/>
            <pc:sldMk cId="2512284796" sldId="301"/>
            <ac:picMk id="7" creationId="{E4A8B6A3-D674-3811-06D4-54156066D630}"/>
          </ac:picMkLst>
        </pc:picChg>
      </pc:sldChg>
      <pc:sldChg chg="modSp add mod modNotesTx">
        <pc:chgData name="RUDIGIER Rabea" userId="4d989c1a-72d0-44f8-8a81-0c0be80d1a3c" providerId="ADAL" clId="{BEF025B0-51E7-42E9-8A9C-8AE559AC665D}" dt="2025-11-18T10:14:19.661" v="4700" actId="20577"/>
        <pc:sldMkLst>
          <pc:docMk/>
          <pc:sldMk cId="177402653" sldId="302"/>
        </pc:sldMkLst>
        <pc:spChg chg="mod">
          <ac:chgData name="RUDIGIER Rabea" userId="4d989c1a-72d0-44f8-8a81-0c0be80d1a3c" providerId="ADAL" clId="{BEF025B0-51E7-42E9-8A9C-8AE559AC665D}" dt="2025-11-13T07:07:27.983" v="2428" actId="20577"/>
          <ac:spMkLst>
            <pc:docMk/>
            <pc:sldMk cId="177402653" sldId="302"/>
            <ac:spMk id="5" creationId="{A7948E5B-3885-43BF-8A83-51EA8C228825}"/>
          </ac:spMkLst>
        </pc:spChg>
        <pc:spChg chg="mod">
          <ac:chgData name="RUDIGIER Rabea" userId="4d989c1a-72d0-44f8-8a81-0c0be80d1a3c" providerId="ADAL" clId="{BEF025B0-51E7-42E9-8A9C-8AE559AC665D}" dt="2025-11-13T07:30:13.404" v="3012" actId="113"/>
          <ac:spMkLst>
            <pc:docMk/>
            <pc:sldMk cId="177402653" sldId="302"/>
            <ac:spMk id="6" creationId="{B58A5B8D-13CC-47E4-BB10-8E6E7AF7002E}"/>
          </ac:spMkLst>
        </pc:spChg>
      </pc:sldChg>
      <pc:sldChg chg="addSp delSp modSp add del mod">
        <pc:chgData name="RUDIGIER Rabea" userId="4d989c1a-72d0-44f8-8a81-0c0be80d1a3c" providerId="ADAL" clId="{BEF025B0-51E7-42E9-8A9C-8AE559AC665D}" dt="2025-11-13T07:06:15.787" v="2409" actId="47"/>
        <pc:sldMkLst>
          <pc:docMk/>
          <pc:sldMk cId="363140728" sldId="302"/>
        </pc:sldMkLst>
        <pc:spChg chg="add mod">
          <ac:chgData name="RUDIGIER Rabea" userId="4d989c1a-72d0-44f8-8a81-0c0be80d1a3c" providerId="ADAL" clId="{BEF025B0-51E7-42E9-8A9C-8AE559AC665D}" dt="2025-11-13T07:04:24.760" v="2408" actId="5793"/>
          <ac:spMkLst>
            <pc:docMk/>
            <pc:sldMk cId="363140728" sldId="302"/>
            <ac:spMk id="6" creationId="{CE5CFB9C-A412-4A59-1EE6-7DFEB427DB79}"/>
          </ac:spMkLst>
        </pc:spChg>
        <pc:picChg chg="del">
          <ac:chgData name="RUDIGIER Rabea" userId="4d989c1a-72d0-44f8-8a81-0c0be80d1a3c" providerId="ADAL" clId="{BEF025B0-51E7-42E9-8A9C-8AE559AC665D}" dt="2025-11-13T07:03:05.302" v="2341" actId="478"/>
          <ac:picMkLst>
            <pc:docMk/>
            <pc:sldMk cId="363140728" sldId="302"/>
            <ac:picMk id="3" creationId="{D3C86B0E-39F3-F5D7-059D-5C8AD3443B3C}"/>
          </ac:picMkLst>
        </pc:picChg>
        <pc:picChg chg="add mod">
          <ac:chgData name="RUDIGIER Rabea" userId="4d989c1a-72d0-44f8-8a81-0c0be80d1a3c" providerId="ADAL" clId="{BEF025B0-51E7-42E9-8A9C-8AE559AC665D}" dt="2025-11-13T07:03:37.755" v="2343" actId="1076"/>
          <ac:picMkLst>
            <pc:docMk/>
            <pc:sldMk cId="363140728" sldId="302"/>
            <ac:picMk id="4" creationId="{70F5230F-1CFD-64E1-9196-F6D9FC848CD4}"/>
          </ac:picMkLst>
        </pc:picChg>
        <pc:picChg chg="del">
          <ac:chgData name="RUDIGIER Rabea" userId="4d989c1a-72d0-44f8-8a81-0c0be80d1a3c" providerId="ADAL" clId="{BEF025B0-51E7-42E9-8A9C-8AE559AC665D}" dt="2025-11-13T07:03:04.801" v="2340" actId="478"/>
          <ac:picMkLst>
            <pc:docMk/>
            <pc:sldMk cId="363140728" sldId="302"/>
            <ac:picMk id="7" creationId="{E4A8B6A3-D674-3811-06D4-54156066D630}"/>
          </ac:picMkLst>
        </pc:picChg>
      </pc:sldChg>
      <pc:sldChg chg="addSp delSp modSp add mod modNotesTx">
        <pc:chgData name="RUDIGIER Rabea" userId="4d989c1a-72d0-44f8-8a81-0c0be80d1a3c" providerId="ADAL" clId="{BEF025B0-51E7-42E9-8A9C-8AE559AC665D}" dt="2025-11-18T10:11:59.274" v="4522" actId="20577"/>
        <pc:sldMkLst>
          <pc:docMk/>
          <pc:sldMk cId="201481697" sldId="303"/>
        </pc:sldMkLst>
        <pc:spChg chg="del mod">
          <ac:chgData name="RUDIGIER Rabea" userId="4d989c1a-72d0-44f8-8a81-0c0be80d1a3c" providerId="ADAL" clId="{BEF025B0-51E7-42E9-8A9C-8AE559AC665D}" dt="2025-11-13T07:11:16.803" v="2433" actId="478"/>
          <ac:spMkLst>
            <pc:docMk/>
            <pc:sldMk cId="201481697" sldId="303"/>
            <ac:spMk id="6" creationId="{B58A5B8D-13CC-47E4-BB10-8E6E7AF7002E}"/>
          </ac:spMkLst>
        </pc:spChg>
        <pc:picChg chg="add mod">
          <ac:chgData name="RUDIGIER Rabea" userId="4d989c1a-72d0-44f8-8a81-0c0be80d1a3c" providerId="ADAL" clId="{BEF025B0-51E7-42E9-8A9C-8AE559AC665D}" dt="2025-11-13T07:11:19.572" v="2434" actId="1076"/>
          <ac:picMkLst>
            <pc:docMk/>
            <pc:sldMk cId="201481697" sldId="303"/>
            <ac:picMk id="3" creationId="{E6536786-B75E-DEEE-ED6F-7CAB6E2B3CFD}"/>
          </ac:picMkLst>
        </pc:picChg>
      </pc:sldChg>
      <pc:sldChg chg="addSp delSp modSp add mod modNotesTx">
        <pc:chgData name="RUDIGIER Rabea" userId="4d989c1a-72d0-44f8-8a81-0c0be80d1a3c" providerId="ADAL" clId="{BEF025B0-51E7-42E9-8A9C-8AE559AC665D}" dt="2025-11-18T10:13:35.034" v="4650" actId="20577"/>
        <pc:sldMkLst>
          <pc:docMk/>
          <pc:sldMk cId="3514147170" sldId="304"/>
        </pc:sldMkLst>
        <pc:spChg chg="mod">
          <ac:chgData name="RUDIGIER Rabea" userId="4d989c1a-72d0-44f8-8a81-0c0be80d1a3c" providerId="ADAL" clId="{BEF025B0-51E7-42E9-8A9C-8AE559AC665D}" dt="2025-11-13T07:14:05.220" v="2537" actId="20577"/>
          <ac:spMkLst>
            <pc:docMk/>
            <pc:sldMk cId="3514147170" sldId="304"/>
            <ac:spMk id="6" creationId="{B58A5B8D-13CC-47E4-BB10-8E6E7AF7002E}"/>
          </ac:spMkLst>
        </pc:spChg>
        <pc:picChg chg="add del mod">
          <ac:chgData name="RUDIGIER Rabea" userId="4d989c1a-72d0-44f8-8a81-0c0be80d1a3c" providerId="ADAL" clId="{BEF025B0-51E7-42E9-8A9C-8AE559AC665D}" dt="2025-11-13T07:16:43.383" v="2542" actId="478"/>
          <ac:picMkLst>
            <pc:docMk/>
            <pc:sldMk cId="3514147170" sldId="304"/>
            <ac:picMk id="3" creationId="{EDB32E3F-125D-FA92-1679-C4BADD751631}"/>
          </ac:picMkLst>
        </pc:picChg>
        <pc:picChg chg="add mod modCrop">
          <ac:chgData name="RUDIGIER Rabea" userId="4d989c1a-72d0-44f8-8a81-0c0be80d1a3c" providerId="ADAL" clId="{BEF025B0-51E7-42E9-8A9C-8AE559AC665D}" dt="2025-11-13T07:20:39.501" v="2561" actId="1076"/>
          <ac:picMkLst>
            <pc:docMk/>
            <pc:sldMk cId="3514147170" sldId="304"/>
            <ac:picMk id="7" creationId="{61EA7870-C4E0-7FBB-68AC-217978E5AAFA}"/>
          </ac:picMkLst>
        </pc:picChg>
        <pc:picChg chg="add mod modCrop">
          <ac:chgData name="RUDIGIER Rabea" userId="4d989c1a-72d0-44f8-8a81-0c0be80d1a3c" providerId="ADAL" clId="{BEF025B0-51E7-42E9-8A9C-8AE559AC665D}" dt="2025-11-13T07:20:18.162" v="2560" actId="1076"/>
          <ac:picMkLst>
            <pc:docMk/>
            <pc:sldMk cId="3514147170" sldId="304"/>
            <ac:picMk id="9" creationId="{CA193FC0-F3C9-F4B9-B9A4-A9908FDFFBE9}"/>
          </ac:picMkLst>
        </pc:picChg>
      </pc:sldChg>
      <pc:sldChg chg="addSp delSp modSp add mod modNotesTx">
        <pc:chgData name="RUDIGIER Rabea" userId="4d989c1a-72d0-44f8-8a81-0c0be80d1a3c" providerId="ADAL" clId="{BEF025B0-51E7-42E9-8A9C-8AE559AC665D}" dt="2025-11-18T10:13:39.926" v="4659" actId="20577"/>
        <pc:sldMkLst>
          <pc:docMk/>
          <pc:sldMk cId="3138900030" sldId="305"/>
        </pc:sldMkLst>
        <pc:spChg chg="mod">
          <ac:chgData name="RUDIGIER Rabea" userId="4d989c1a-72d0-44f8-8a81-0c0be80d1a3c" providerId="ADAL" clId="{BEF025B0-51E7-42E9-8A9C-8AE559AC665D}" dt="2025-11-13T07:23:25.029" v="2591" actId="20577"/>
          <ac:spMkLst>
            <pc:docMk/>
            <pc:sldMk cId="3138900030" sldId="305"/>
            <ac:spMk id="6" creationId="{B58A5B8D-13CC-47E4-BB10-8E6E7AF7002E}"/>
          </ac:spMkLst>
        </pc:spChg>
        <pc:picChg chg="add mod">
          <ac:chgData name="RUDIGIER Rabea" userId="4d989c1a-72d0-44f8-8a81-0c0be80d1a3c" providerId="ADAL" clId="{BEF025B0-51E7-42E9-8A9C-8AE559AC665D}" dt="2025-11-13T07:24:19.742" v="2598" actId="1076"/>
          <ac:picMkLst>
            <pc:docMk/>
            <pc:sldMk cId="3138900030" sldId="305"/>
            <ac:picMk id="3" creationId="{D5405D4E-EBAD-7D28-9431-32EA33B932BF}"/>
          </ac:picMkLst>
        </pc:picChg>
        <pc:picChg chg="del">
          <ac:chgData name="RUDIGIER Rabea" userId="4d989c1a-72d0-44f8-8a81-0c0be80d1a3c" providerId="ADAL" clId="{BEF025B0-51E7-42E9-8A9C-8AE559AC665D}" dt="2025-11-13T07:23:17.179" v="2564" actId="478"/>
          <ac:picMkLst>
            <pc:docMk/>
            <pc:sldMk cId="3138900030" sldId="305"/>
            <ac:picMk id="7" creationId="{61EA7870-C4E0-7FBB-68AC-217978E5AAFA}"/>
          </ac:picMkLst>
        </pc:picChg>
        <pc:picChg chg="add mod">
          <ac:chgData name="RUDIGIER Rabea" userId="4d989c1a-72d0-44f8-8a81-0c0be80d1a3c" providerId="ADAL" clId="{BEF025B0-51E7-42E9-8A9C-8AE559AC665D}" dt="2025-11-13T07:24:22.926" v="2600" actId="14100"/>
          <ac:picMkLst>
            <pc:docMk/>
            <pc:sldMk cId="3138900030" sldId="305"/>
            <ac:picMk id="8" creationId="{C0B5C676-AE38-5D29-8609-40653EDBD53F}"/>
          </ac:picMkLst>
        </pc:picChg>
        <pc:picChg chg="del">
          <ac:chgData name="RUDIGIER Rabea" userId="4d989c1a-72d0-44f8-8a81-0c0be80d1a3c" providerId="ADAL" clId="{BEF025B0-51E7-42E9-8A9C-8AE559AC665D}" dt="2025-11-13T07:23:16.628" v="2563" actId="478"/>
          <ac:picMkLst>
            <pc:docMk/>
            <pc:sldMk cId="3138900030" sldId="305"/>
            <ac:picMk id="9" creationId="{CA193FC0-F3C9-F4B9-B9A4-A9908FDFFBE9}"/>
          </ac:picMkLst>
        </pc:picChg>
      </pc:sldChg>
      <pc:sldChg chg="addSp modSp add del mod">
        <pc:chgData name="RUDIGIER Rabea" userId="4d989c1a-72d0-44f8-8a81-0c0be80d1a3c" providerId="ADAL" clId="{BEF025B0-51E7-42E9-8A9C-8AE559AC665D}" dt="2025-11-13T07:57:15.499" v="3750" actId="47"/>
        <pc:sldMkLst>
          <pc:docMk/>
          <pc:sldMk cId="1387497902" sldId="306"/>
        </pc:sldMkLst>
        <pc:spChg chg="add mod">
          <ac:chgData name="RUDIGIER Rabea" userId="4d989c1a-72d0-44f8-8a81-0c0be80d1a3c" providerId="ADAL" clId="{BEF025B0-51E7-42E9-8A9C-8AE559AC665D}" dt="2025-11-13T07:55:34.404" v="3669" actId="1076"/>
          <ac:spMkLst>
            <pc:docMk/>
            <pc:sldMk cId="1387497902" sldId="306"/>
            <ac:spMk id="2" creationId="{77E2C6CF-8358-051E-66FF-279972558DA7}"/>
          </ac:spMkLst>
        </pc:spChg>
        <pc:spChg chg="add mod">
          <ac:chgData name="RUDIGIER Rabea" userId="4d989c1a-72d0-44f8-8a81-0c0be80d1a3c" providerId="ADAL" clId="{BEF025B0-51E7-42E9-8A9C-8AE559AC665D}" dt="2025-11-13T07:56:47.566" v="3740" actId="1076"/>
          <ac:spMkLst>
            <pc:docMk/>
            <pc:sldMk cId="1387497902" sldId="306"/>
            <ac:spMk id="3" creationId="{D910FE44-B9F9-C240-65E8-D642979D25C2}"/>
          </ac:spMkLst>
        </pc:spChg>
        <pc:spChg chg="mod">
          <ac:chgData name="RUDIGIER Rabea" userId="4d989c1a-72d0-44f8-8a81-0c0be80d1a3c" providerId="ADAL" clId="{BEF025B0-51E7-42E9-8A9C-8AE559AC665D}" dt="2025-11-13T07:49:17.214" v="3148"/>
          <ac:spMkLst>
            <pc:docMk/>
            <pc:sldMk cId="1387497902" sldId="306"/>
            <ac:spMk id="5" creationId="{A7948E5B-3885-43BF-8A83-51EA8C228825}"/>
          </ac:spMkLst>
        </pc:spChg>
        <pc:spChg chg="mod">
          <ac:chgData name="RUDIGIER Rabea" userId="4d989c1a-72d0-44f8-8a81-0c0be80d1a3c" providerId="ADAL" clId="{BEF025B0-51E7-42E9-8A9C-8AE559AC665D}" dt="2025-11-13T07:55:29.679" v="3668" actId="1076"/>
          <ac:spMkLst>
            <pc:docMk/>
            <pc:sldMk cId="1387497902" sldId="306"/>
            <ac:spMk id="6" creationId="{B58A5B8D-13CC-47E4-BB10-8E6E7AF7002E}"/>
          </ac:spMkLst>
        </pc:spChg>
        <pc:picChg chg="add mod">
          <ac:chgData name="RUDIGIER Rabea" userId="4d989c1a-72d0-44f8-8a81-0c0be80d1a3c" providerId="ADAL" clId="{BEF025B0-51E7-42E9-8A9C-8AE559AC665D}" dt="2025-11-13T07:56:55.770" v="3742" actId="1076"/>
          <ac:picMkLst>
            <pc:docMk/>
            <pc:sldMk cId="1387497902" sldId="306"/>
            <ac:picMk id="4" creationId="{585866D1-A123-7CE2-0BF1-2F1D66282989}"/>
          </ac:picMkLst>
        </pc:picChg>
      </pc:sldChg>
      <pc:sldChg chg="addSp modSp add mod">
        <pc:chgData name="RUDIGIER Rabea" userId="4d989c1a-72d0-44f8-8a81-0c0be80d1a3c" providerId="ADAL" clId="{BEF025B0-51E7-42E9-8A9C-8AE559AC665D}" dt="2025-11-18T15:24:32.954" v="5756" actId="255"/>
        <pc:sldMkLst>
          <pc:docMk/>
          <pc:sldMk cId="2796318856" sldId="306"/>
        </pc:sldMkLst>
        <pc:spChg chg="add mod">
          <ac:chgData name="RUDIGIER Rabea" userId="4d989c1a-72d0-44f8-8a81-0c0be80d1a3c" providerId="ADAL" clId="{BEF025B0-51E7-42E9-8A9C-8AE559AC665D}" dt="2025-11-18T15:24:32.954" v="5756" actId="255"/>
          <ac:spMkLst>
            <pc:docMk/>
            <pc:sldMk cId="2796318856" sldId="306"/>
            <ac:spMk id="2" creationId="{7080FE6A-2374-AEA2-3111-958215099FE3}"/>
          </ac:spMkLst>
        </pc:spChg>
        <pc:spChg chg="mod">
          <ac:chgData name="RUDIGIER Rabea" userId="4d989c1a-72d0-44f8-8a81-0c0be80d1a3c" providerId="ADAL" clId="{BEF025B0-51E7-42E9-8A9C-8AE559AC665D}" dt="2025-11-13T10:48:18.989" v="4210" actId="20577"/>
          <ac:spMkLst>
            <pc:docMk/>
            <pc:sldMk cId="2796318856" sldId="306"/>
            <ac:spMk id="5" creationId="{A7948E5B-3885-43BF-8A83-51EA8C228825}"/>
          </ac:spMkLst>
        </pc:spChg>
        <pc:spChg chg="mod">
          <ac:chgData name="RUDIGIER Rabea" userId="4d989c1a-72d0-44f8-8a81-0c0be80d1a3c" providerId="ADAL" clId="{BEF025B0-51E7-42E9-8A9C-8AE559AC665D}" dt="2025-11-18T15:24:27.418" v="5755" actId="255"/>
          <ac:spMkLst>
            <pc:docMk/>
            <pc:sldMk cId="2796318856" sldId="306"/>
            <ac:spMk id="6" creationId="{B58A5B8D-13CC-47E4-BB10-8E6E7AF7002E}"/>
          </ac:spMkLst>
        </pc:spChg>
      </pc:sldChg>
    </pc:docChg>
  </pc:docChgLst>
  <pc:docChgLst>
    <pc:chgData name="STEINER Christoph" userId="S::onbstc@onb.ac.at::782687d3-b228-4c3d-9722-283bd50aa5aa" providerId="AD" clId="Web-{AC8DCFC1-6B98-0833-D2C9-0A27AA1F1AA0}"/>
    <pc:docChg chg="modSld">
      <pc:chgData name="STEINER Christoph" userId="S::onbstc@onb.ac.at::782687d3-b228-4c3d-9722-283bd50aa5aa" providerId="AD" clId="Web-{AC8DCFC1-6B98-0833-D2C9-0A27AA1F1AA0}" dt="2025-11-12T13:41:11.008" v="73"/>
      <pc:docMkLst>
        <pc:docMk/>
      </pc:docMkLst>
      <pc:sldChg chg="addSp delSp modSp">
        <pc:chgData name="STEINER Christoph" userId="S::onbstc@onb.ac.at::782687d3-b228-4c3d-9722-283bd50aa5aa" providerId="AD" clId="Web-{AC8DCFC1-6B98-0833-D2C9-0A27AA1F1AA0}" dt="2025-11-12T13:41:11.008" v="73"/>
        <pc:sldMkLst>
          <pc:docMk/>
          <pc:sldMk cId="2633413894" sldId="280"/>
        </pc:sldMkLst>
        <pc:spChg chg="add del mod">
          <ac:chgData name="STEINER Christoph" userId="S::onbstc@onb.ac.at::782687d3-b228-4c3d-9722-283bd50aa5aa" providerId="AD" clId="Web-{AC8DCFC1-6B98-0833-D2C9-0A27AA1F1AA0}" dt="2025-11-12T13:40:10.489" v="65"/>
          <ac:spMkLst>
            <pc:docMk/>
            <pc:sldMk cId="2633413894" sldId="280"/>
            <ac:spMk id="4" creationId="{F5B69108-B658-B00F-E291-9BE063EDE216}"/>
          </ac:spMkLst>
        </pc:spChg>
        <pc:spChg chg="add del">
          <ac:chgData name="STEINER Christoph" userId="S::onbstc@onb.ac.at::782687d3-b228-4c3d-9722-283bd50aa5aa" providerId="AD" clId="Web-{AC8DCFC1-6B98-0833-D2C9-0A27AA1F1AA0}" dt="2025-11-12T13:41:11.008" v="73"/>
          <ac:spMkLst>
            <pc:docMk/>
            <pc:sldMk cId="2633413894" sldId="280"/>
            <ac:spMk id="5" creationId="{A3B11F1D-72C0-8BE3-C940-0BBEE0D9CEFE}"/>
          </ac:spMkLst>
        </pc:spChg>
        <pc:spChg chg="mod">
          <ac:chgData name="STEINER Christoph" userId="S::onbstc@onb.ac.at::782687d3-b228-4c3d-9722-283bd50aa5aa" providerId="AD" clId="Web-{AC8DCFC1-6B98-0833-D2C9-0A27AA1F1AA0}" dt="2025-11-12T13:35:46.380" v="57" actId="20577"/>
          <ac:spMkLst>
            <pc:docMk/>
            <pc:sldMk cId="2633413894" sldId="280"/>
            <ac:spMk id="7" creationId="{9CF586F5-D55E-4EB3-ACA5-822A7CFED10E}"/>
          </ac:spMkLst>
        </pc:spChg>
        <pc:spChg chg="del">
          <ac:chgData name="STEINER Christoph" userId="S::onbstc@onb.ac.at::782687d3-b228-4c3d-9722-283bd50aa5aa" providerId="AD" clId="Web-{AC8DCFC1-6B98-0833-D2C9-0A27AA1F1AA0}" dt="2025-11-12T13:38:34.061" v="58"/>
          <ac:spMkLst>
            <pc:docMk/>
            <pc:sldMk cId="2633413894" sldId="280"/>
            <ac:spMk id="8" creationId="{A99F2936-798C-49FD-B123-1A44BA64BFC1}"/>
          </ac:spMkLst>
        </pc:spChg>
        <pc:picChg chg="add del mod ord">
          <ac:chgData name="STEINER Christoph" userId="S::onbstc@onb.ac.at::782687d3-b228-4c3d-9722-283bd50aa5aa" providerId="AD" clId="Web-{AC8DCFC1-6B98-0833-D2C9-0A27AA1F1AA0}" dt="2025-11-12T13:39:33.878" v="63"/>
          <ac:picMkLst>
            <pc:docMk/>
            <pc:sldMk cId="2633413894" sldId="280"/>
            <ac:picMk id="2" creationId="{EEB690D5-2E34-88F5-AD43-597F28DECD08}"/>
          </ac:picMkLst>
        </pc:picChg>
        <pc:picChg chg="add del mod">
          <ac:chgData name="STEINER Christoph" userId="S::onbstc@onb.ac.at::782687d3-b228-4c3d-9722-283bd50aa5aa" providerId="AD" clId="Web-{AC8DCFC1-6B98-0833-D2C9-0A27AA1F1AA0}" dt="2025-11-12T13:41:06.211" v="72"/>
          <ac:picMkLst>
            <pc:docMk/>
            <pc:sldMk cId="2633413894" sldId="280"/>
            <ac:picMk id="9" creationId="{CB8FF372-8CC7-8AA0-4808-813707CC5BA0}"/>
          </ac:picMkLst>
        </pc:picChg>
      </pc:sldChg>
      <pc:sldChg chg="modSp">
        <pc:chgData name="STEINER Christoph" userId="S::onbstc@onb.ac.at::782687d3-b228-4c3d-9722-283bd50aa5aa" providerId="AD" clId="Web-{AC8DCFC1-6B98-0833-D2C9-0A27AA1F1AA0}" dt="2025-11-12T13:28:36.061" v="1"/>
        <pc:sldMkLst>
          <pc:docMk/>
          <pc:sldMk cId="3524572491" sldId="292"/>
        </pc:sldMkLst>
        <pc:picChg chg="mod modCrop">
          <ac:chgData name="STEINER Christoph" userId="S::onbstc@onb.ac.at::782687d3-b228-4c3d-9722-283bd50aa5aa" providerId="AD" clId="Web-{AC8DCFC1-6B98-0833-D2C9-0A27AA1F1AA0}" dt="2025-11-12T13:28:36.061" v="1"/>
          <ac:picMkLst>
            <pc:docMk/>
            <pc:sldMk cId="3524572491" sldId="292"/>
            <ac:picMk id="8" creationId="{BED66E57-CB9E-928B-A1C7-E64249924F19}"/>
          </ac:picMkLst>
        </pc:picChg>
      </pc:sldChg>
      <pc:sldChg chg="modSp">
        <pc:chgData name="STEINER Christoph" userId="S::onbstc@onb.ac.at::782687d3-b228-4c3d-9722-283bd50aa5aa" providerId="AD" clId="Web-{AC8DCFC1-6B98-0833-D2C9-0A27AA1F1AA0}" dt="2025-11-12T13:30:25.189" v="36" actId="20577"/>
        <pc:sldMkLst>
          <pc:docMk/>
          <pc:sldMk cId="149496112" sldId="295"/>
        </pc:sldMkLst>
        <pc:spChg chg="mod">
          <ac:chgData name="STEINER Christoph" userId="S::onbstc@onb.ac.at::782687d3-b228-4c3d-9722-283bd50aa5aa" providerId="AD" clId="Web-{AC8DCFC1-6B98-0833-D2C9-0A27AA1F1AA0}" dt="2025-11-12T13:30:25.189" v="36" actId="20577"/>
          <ac:spMkLst>
            <pc:docMk/>
            <pc:sldMk cId="149496112" sldId="295"/>
            <ac:spMk id="6" creationId="{B58A5B8D-13CC-47E4-BB10-8E6E7AF7002E}"/>
          </ac:spMkLst>
        </pc:spChg>
      </pc:sldChg>
    </pc:docChg>
  </pc:docChgLst>
  <pc:docChgLst>
    <pc:chgData name="STEINER Christoph" userId="S::onbstc@onb.ac.at::782687d3-b228-4c3d-9722-283bd50aa5aa" providerId="AD" clId="Web-{A53D6D31-42C1-1A19-0488-1352076B7E76}"/>
    <pc:docChg chg="modSld">
      <pc:chgData name="STEINER Christoph" userId="S::onbstc@onb.ac.at::782687d3-b228-4c3d-9722-283bd50aa5aa" providerId="AD" clId="Web-{A53D6D31-42C1-1A19-0488-1352076B7E76}" dt="2025-11-07T10:41:52.980" v="21" actId="20577"/>
      <pc:docMkLst>
        <pc:docMk/>
      </pc:docMkLst>
      <pc:sldChg chg="modSp">
        <pc:chgData name="STEINER Christoph" userId="S::onbstc@onb.ac.at::782687d3-b228-4c3d-9722-283bd50aa5aa" providerId="AD" clId="Web-{A53D6D31-42C1-1A19-0488-1352076B7E76}" dt="2025-11-07T10:29:28.333" v="1" actId="20577"/>
        <pc:sldMkLst>
          <pc:docMk/>
          <pc:sldMk cId="2220413791" sldId="282"/>
        </pc:sldMkLst>
        <pc:spChg chg="mod">
          <ac:chgData name="STEINER Christoph" userId="S::onbstc@onb.ac.at::782687d3-b228-4c3d-9722-283bd50aa5aa" providerId="AD" clId="Web-{A53D6D31-42C1-1A19-0488-1352076B7E76}" dt="2025-11-07T10:29:28.333" v="1" actId="20577"/>
          <ac:spMkLst>
            <pc:docMk/>
            <pc:sldMk cId="2220413791" sldId="282"/>
            <ac:spMk id="6" creationId="{B58A5B8D-13CC-47E4-BB10-8E6E7AF7002E}"/>
          </ac:spMkLst>
        </pc:spChg>
      </pc:sldChg>
      <pc:sldChg chg="modSp">
        <pc:chgData name="STEINER Christoph" userId="S::onbstc@onb.ac.at::782687d3-b228-4c3d-9722-283bd50aa5aa" providerId="AD" clId="Web-{A53D6D31-42C1-1A19-0488-1352076B7E76}" dt="2025-11-07T10:38:32.907" v="3" actId="20577"/>
        <pc:sldMkLst>
          <pc:docMk/>
          <pc:sldMk cId="3435048054" sldId="290"/>
        </pc:sldMkLst>
        <pc:spChg chg="mod">
          <ac:chgData name="STEINER Christoph" userId="S::onbstc@onb.ac.at::782687d3-b228-4c3d-9722-283bd50aa5aa" providerId="AD" clId="Web-{A53D6D31-42C1-1A19-0488-1352076B7E76}" dt="2025-11-07T10:38:32.907" v="3" actId="20577"/>
          <ac:spMkLst>
            <pc:docMk/>
            <pc:sldMk cId="3435048054" sldId="290"/>
            <ac:spMk id="6" creationId="{B58A5B8D-13CC-47E4-BB10-8E6E7AF7002E}"/>
          </ac:spMkLst>
        </pc:spChg>
      </pc:sldChg>
      <pc:sldChg chg="modSp">
        <pc:chgData name="STEINER Christoph" userId="S::onbstc@onb.ac.at::782687d3-b228-4c3d-9722-283bd50aa5aa" providerId="AD" clId="Web-{A53D6D31-42C1-1A19-0488-1352076B7E76}" dt="2025-11-07T10:41:52.980" v="21" actId="20577"/>
        <pc:sldMkLst>
          <pc:docMk/>
          <pc:sldMk cId="608100" sldId="291"/>
        </pc:sldMkLst>
        <pc:spChg chg="mod">
          <ac:chgData name="STEINER Christoph" userId="S::onbstc@onb.ac.at::782687d3-b228-4c3d-9722-283bd50aa5aa" providerId="AD" clId="Web-{A53D6D31-42C1-1A19-0488-1352076B7E76}" dt="2025-11-07T10:41:52.980" v="21" actId="20577"/>
          <ac:spMkLst>
            <pc:docMk/>
            <pc:sldMk cId="608100" sldId="291"/>
            <ac:spMk id="6" creationId="{B58A5B8D-13CC-47E4-BB10-8E6E7AF7002E}"/>
          </ac:spMkLst>
        </pc:spChg>
      </pc:sldChg>
    </pc:docChg>
  </pc:docChgLst>
  <pc:docChgLst>
    <pc:chgData name="STEINER Christoph" userId="S::onbstc@onb.ac.at::782687d3-b228-4c3d-9722-283bd50aa5aa" providerId="AD" clId="Web-{B30F845E-3089-2B58-5D68-C351B155AFE7}"/>
    <pc:docChg chg="modSld">
      <pc:chgData name="STEINER Christoph" userId="S::onbstc@onb.ac.at::782687d3-b228-4c3d-9722-283bd50aa5aa" providerId="AD" clId="Web-{B30F845E-3089-2B58-5D68-C351B155AFE7}" dt="2025-11-10T11:49:43.378" v="22" actId="20577"/>
      <pc:docMkLst>
        <pc:docMk/>
      </pc:docMkLst>
      <pc:sldChg chg="modSp">
        <pc:chgData name="STEINER Christoph" userId="S::onbstc@onb.ac.at::782687d3-b228-4c3d-9722-283bd50aa5aa" providerId="AD" clId="Web-{B30F845E-3089-2B58-5D68-C351B155AFE7}" dt="2025-11-10T11:49:43.378" v="22" actId="20577"/>
        <pc:sldMkLst>
          <pc:docMk/>
          <pc:sldMk cId="608100" sldId="291"/>
        </pc:sldMkLst>
        <pc:spChg chg="mod">
          <ac:chgData name="STEINER Christoph" userId="S::onbstc@onb.ac.at::782687d3-b228-4c3d-9722-283bd50aa5aa" providerId="AD" clId="Web-{B30F845E-3089-2B58-5D68-C351B155AFE7}" dt="2025-11-10T11:49:43.378" v="22" actId="20577"/>
          <ac:spMkLst>
            <pc:docMk/>
            <pc:sldMk cId="608100" sldId="291"/>
            <ac:spMk id="6" creationId="{B58A5B8D-13CC-47E4-BB10-8E6E7AF7002E}"/>
          </ac:spMkLst>
        </pc:spChg>
      </pc:sldChg>
    </pc:docChg>
  </pc:docChgLst>
  <pc:docChgLst>
    <pc:chgData name="STEINER Christoph" userId="S::onbstc@onb.ac.at::782687d3-b228-4c3d-9722-283bd50aa5aa" providerId="AD" clId="Web-{073C5892-F329-9363-E437-2F1D9F7045B5}"/>
    <pc:docChg chg="modSld">
      <pc:chgData name="STEINER Christoph" userId="S::onbstc@onb.ac.at::782687d3-b228-4c3d-9722-283bd50aa5aa" providerId="AD" clId="Web-{073C5892-F329-9363-E437-2F1D9F7045B5}" dt="2025-11-12T07:23:23.147" v="2" actId="20577"/>
      <pc:docMkLst>
        <pc:docMk/>
      </pc:docMkLst>
      <pc:sldChg chg="modSp">
        <pc:chgData name="STEINER Christoph" userId="S::onbstc@onb.ac.at::782687d3-b228-4c3d-9722-283bd50aa5aa" providerId="AD" clId="Web-{073C5892-F329-9363-E437-2F1D9F7045B5}" dt="2025-11-12T07:23:23.147" v="2" actId="20577"/>
        <pc:sldMkLst>
          <pc:docMk/>
          <pc:sldMk cId="2633413894" sldId="280"/>
        </pc:sldMkLst>
        <pc:spChg chg="mod">
          <ac:chgData name="STEINER Christoph" userId="S::onbstc@onb.ac.at::782687d3-b228-4c3d-9722-283bd50aa5aa" providerId="AD" clId="Web-{073C5892-F329-9363-E437-2F1D9F7045B5}" dt="2025-11-12T07:23:23.147" v="2" actId="20577"/>
          <ac:spMkLst>
            <pc:docMk/>
            <pc:sldMk cId="2633413894" sldId="280"/>
            <ac:spMk id="7" creationId="{9CF586F5-D55E-4EB3-ACA5-822A7CFED10E}"/>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de-AT"/>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E82A825-24F2-46BC-8285-DC7BE4BB27A5}" type="datetimeFigureOut">
              <a:rPr lang="de-AT" smtClean="0"/>
              <a:t>25.11.2025</a:t>
            </a:fld>
            <a:endParaRPr lang="de-AT"/>
          </a:p>
        </p:txBody>
      </p:sp>
      <p:sp>
        <p:nvSpPr>
          <p:cNvPr id="4" name="Folienbildplatzhalt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de-AT"/>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AT"/>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de-AT"/>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2BDA192-8BD9-4A47-A688-7F1896954432}" type="slidenum">
              <a:rPr lang="de-AT" smtClean="0"/>
              <a:t>‹Nr.›</a:t>
            </a:fld>
            <a:endParaRPr lang="de-AT"/>
          </a:p>
        </p:txBody>
      </p:sp>
    </p:spTree>
    <p:extLst>
      <p:ext uri="{BB962C8B-B14F-4D97-AF65-F5344CB8AC3E}">
        <p14:creationId xmlns:p14="http://schemas.microsoft.com/office/powerpoint/2010/main" val="323835392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Rabea</a:t>
            </a:r>
            <a:endParaRPr lang="de-AT" dirty="0"/>
          </a:p>
        </p:txBody>
      </p:sp>
      <p:sp>
        <p:nvSpPr>
          <p:cNvPr id="4" name="Foliennummernplatzhalter 3"/>
          <p:cNvSpPr>
            <a:spLocks noGrp="1"/>
          </p:cNvSpPr>
          <p:nvPr>
            <p:ph type="sldNum" sz="quarter" idx="5"/>
          </p:nvPr>
        </p:nvSpPr>
        <p:spPr/>
        <p:txBody>
          <a:bodyPr/>
          <a:lstStyle/>
          <a:p>
            <a:fld id="{22BDA192-8BD9-4A47-A688-7F1896954432}" type="slidenum">
              <a:rPr lang="de-AT" smtClean="0"/>
              <a:t>2</a:t>
            </a:fld>
            <a:endParaRPr lang="de-AT"/>
          </a:p>
        </p:txBody>
      </p:sp>
    </p:spTree>
    <p:extLst>
      <p:ext uri="{BB962C8B-B14F-4D97-AF65-F5344CB8AC3E}">
        <p14:creationId xmlns:p14="http://schemas.microsoft.com/office/powerpoint/2010/main" val="183614937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AT" i="1" dirty="0"/>
              <a:t>Christoph</a:t>
            </a:r>
            <a:endParaRPr lang="de-AT" dirty="0"/>
          </a:p>
        </p:txBody>
      </p:sp>
      <p:sp>
        <p:nvSpPr>
          <p:cNvPr id="4" name="Foliennummernplatzhalter 3"/>
          <p:cNvSpPr>
            <a:spLocks noGrp="1"/>
          </p:cNvSpPr>
          <p:nvPr>
            <p:ph type="sldNum" sz="quarter" idx="5"/>
          </p:nvPr>
        </p:nvSpPr>
        <p:spPr/>
        <p:txBody>
          <a:bodyPr/>
          <a:lstStyle/>
          <a:p>
            <a:fld id="{22BDA192-8BD9-4A47-A688-7F1896954432}" type="slidenum">
              <a:rPr lang="de-AT" smtClean="0"/>
              <a:t>11</a:t>
            </a:fld>
            <a:endParaRPr lang="de-AT"/>
          </a:p>
        </p:txBody>
      </p:sp>
    </p:spTree>
    <p:extLst>
      <p:ext uri="{BB962C8B-B14F-4D97-AF65-F5344CB8AC3E}">
        <p14:creationId xmlns:p14="http://schemas.microsoft.com/office/powerpoint/2010/main" val="190258880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Christoph</a:t>
            </a:r>
            <a:endParaRPr lang="de-AT" dirty="0"/>
          </a:p>
        </p:txBody>
      </p:sp>
      <p:sp>
        <p:nvSpPr>
          <p:cNvPr id="4" name="Foliennummernplatzhalter 3"/>
          <p:cNvSpPr>
            <a:spLocks noGrp="1"/>
          </p:cNvSpPr>
          <p:nvPr>
            <p:ph type="sldNum" sz="quarter" idx="5"/>
          </p:nvPr>
        </p:nvSpPr>
        <p:spPr/>
        <p:txBody>
          <a:bodyPr/>
          <a:lstStyle/>
          <a:p>
            <a:fld id="{22BDA192-8BD9-4A47-A688-7F1896954432}" type="slidenum">
              <a:rPr lang="de-AT" smtClean="0"/>
              <a:t>12</a:t>
            </a:fld>
            <a:endParaRPr lang="de-AT"/>
          </a:p>
        </p:txBody>
      </p:sp>
    </p:spTree>
    <p:extLst>
      <p:ext uri="{BB962C8B-B14F-4D97-AF65-F5344CB8AC3E}">
        <p14:creationId xmlns:p14="http://schemas.microsoft.com/office/powerpoint/2010/main" val="342118332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AT" i="1" dirty="0"/>
              <a:t>Christoph</a:t>
            </a:r>
            <a:endParaRPr lang="de-AT" dirty="0"/>
          </a:p>
        </p:txBody>
      </p:sp>
      <p:sp>
        <p:nvSpPr>
          <p:cNvPr id="4" name="Foliennummernplatzhalter 3"/>
          <p:cNvSpPr>
            <a:spLocks noGrp="1"/>
          </p:cNvSpPr>
          <p:nvPr>
            <p:ph type="sldNum" sz="quarter" idx="5"/>
          </p:nvPr>
        </p:nvSpPr>
        <p:spPr/>
        <p:txBody>
          <a:bodyPr/>
          <a:lstStyle/>
          <a:p>
            <a:fld id="{22BDA192-8BD9-4A47-A688-7F1896954432}" type="slidenum">
              <a:rPr lang="de-AT" smtClean="0"/>
              <a:t>13</a:t>
            </a:fld>
            <a:endParaRPr lang="de-AT"/>
          </a:p>
        </p:txBody>
      </p:sp>
    </p:spTree>
    <p:extLst>
      <p:ext uri="{BB962C8B-B14F-4D97-AF65-F5344CB8AC3E}">
        <p14:creationId xmlns:p14="http://schemas.microsoft.com/office/powerpoint/2010/main" val="1500921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Christoph</a:t>
            </a:r>
            <a:endParaRPr lang="de-AT" dirty="0"/>
          </a:p>
        </p:txBody>
      </p:sp>
      <p:sp>
        <p:nvSpPr>
          <p:cNvPr id="4" name="Foliennummernplatzhalter 3"/>
          <p:cNvSpPr>
            <a:spLocks noGrp="1"/>
          </p:cNvSpPr>
          <p:nvPr>
            <p:ph type="sldNum" sz="quarter" idx="5"/>
          </p:nvPr>
        </p:nvSpPr>
        <p:spPr/>
        <p:txBody>
          <a:bodyPr/>
          <a:lstStyle/>
          <a:p>
            <a:fld id="{22BDA192-8BD9-4A47-A688-7F1896954432}" type="slidenum">
              <a:rPr lang="de-AT" smtClean="0"/>
              <a:t>14</a:t>
            </a:fld>
            <a:endParaRPr lang="de-AT"/>
          </a:p>
        </p:txBody>
      </p:sp>
    </p:spTree>
    <p:extLst>
      <p:ext uri="{BB962C8B-B14F-4D97-AF65-F5344CB8AC3E}">
        <p14:creationId xmlns:p14="http://schemas.microsoft.com/office/powerpoint/2010/main" val="187585255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AT" i="1" dirty="0"/>
              <a:t>Rabea</a:t>
            </a:r>
            <a:endParaRPr lang="de-AT" dirty="0"/>
          </a:p>
        </p:txBody>
      </p:sp>
      <p:sp>
        <p:nvSpPr>
          <p:cNvPr id="4" name="Foliennummernplatzhalter 3"/>
          <p:cNvSpPr>
            <a:spLocks noGrp="1"/>
          </p:cNvSpPr>
          <p:nvPr>
            <p:ph type="sldNum" sz="quarter" idx="5"/>
          </p:nvPr>
        </p:nvSpPr>
        <p:spPr/>
        <p:txBody>
          <a:bodyPr/>
          <a:lstStyle/>
          <a:p>
            <a:fld id="{22BDA192-8BD9-4A47-A688-7F1896954432}" type="slidenum">
              <a:rPr lang="de-AT" smtClean="0"/>
              <a:t>15</a:t>
            </a:fld>
            <a:endParaRPr lang="de-AT"/>
          </a:p>
        </p:txBody>
      </p:sp>
    </p:spTree>
    <p:extLst>
      <p:ext uri="{BB962C8B-B14F-4D97-AF65-F5344CB8AC3E}">
        <p14:creationId xmlns:p14="http://schemas.microsoft.com/office/powerpoint/2010/main" val="27980109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AT" i="1" dirty="0"/>
              <a:t>Rabea</a:t>
            </a:r>
            <a:endParaRPr lang="de-AT" dirty="0"/>
          </a:p>
        </p:txBody>
      </p:sp>
      <p:sp>
        <p:nvSpPr>
          <p:cNvPr id="4" name="Foliennummernplatzhalter 3"/>
          <p:cNvSpPr>
            <a:spLocks noGrp="1"/>
          </p:cNvSpPr>
          <p:nvPr>
            <p:ph type="sldNum" sz="quarter" idx="5"/>
          </p:nvPr>
        </p:nvSpPr>
        <p:spPr/>
        <p:txBody>
          <a:bodyPr/>
          <a:lstStyle/>
          <a:p>
            <a:fld id="{22BDA192-8BD9-4A47-A688-7F1896954432}" type="slidenum">
              <a:rPr lang="de-AT" smtClean="0"/>
              <a:t>16</a:t>
            </a:fld>
            <a:endParaRPr lang="de-AT"/>
          </a:p>
        </p:txBody>
      </p:sp>
    </p:spTree>
    <p:extLst>
      <p:ext uri="{BB962C8B-B14F-4D97-AF65-F5344CB8AC3E}">
        <p14:creationId xmlns:p14="http://schemas.microsoft.com/office/powerpoint/2010/main" val="169023236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AT" i="1" dirty="0"/>
              <a:t>Rabea</a:t>
            </a:r>
            <a:endParaRPr lang="de-AT" dirty="0"/>
          </a:p>
        </p:txBody>
      </p:sp>
      <p:sp>
        <p:nvSpPr>
          <p:cNvPr id="4" name="Foliennummernplatzhalter 3"/>
          <p:cNvSpPr>
            <a:spLocks noGrp="1"/>
          </p:cNvSpPr>
          <p:nvPr>
            <p:ph type="sldNum" sz="quarter" idx="5"/>
          </p:nvPr>
        </p:nvSpPr>
        <p:spPr/>
        <p:txBody>
          <a:bodyPr/>
          <a:lstStyle/>
          <a:p>
            <a:fld id="{22BDA192-8BD9-4A47-A688-7F1896954432}" type="slidenum">
              <a:rPr lang="de-AT" smtClean="0"/>
              <a:t>17</a:t>
            </a:fld>
            <a:endParaRPr lang="de-AT"/>
          </a:p>
        </p:txBody>
      </p:sp>
    </p:spTree>
    <p:extLst>
      <p:ext uri="{BB962C8B-B14F-4D97-AF65-F5344CB8AC3E}">
        <p14:creationId xmlns:p14="http://schemas.microsoft.com/office/powerpoint/2010/main" val="205023194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AT" i="1" dirty="0"/>
              <a:t>Rabea</a:t>
            </a:r>
            <a:endParaRPr lang="de-AT" dirty="0"/>
          </a:p>
        </p:txBody>
      </p:sp>
      <p:sp>
        <p:nvSpPr>
          <p:cNvPr id="4" name="Foliennummernplatzhalter 3"/>
          <p:cNvSpPr>
            <a:spLocks noGrp="1"/>
          </p:cNvSpPr>
          <p:nvPr>
            <p:ph type="sldNum" sz="quarter" idx="5"/>
          </p:nvPr>
        </p:nvSpPr>
        <p:spPr/>
        <p:txBody>
          <a:bodyPr/>
          <a:lstStyle/>
          <a:p>
            <a:fld id="{22BDA192-8BD9-4A47-A688-7F1896954432}" type="slidenum">
              <a:rPr lang="de-AT" smtClean="0"/>
              <a:t>18</a:t>
            </a:fld>
            <a:endParaRPr lang="de-AT"/>
          </a:p>
        </p:txBody>
      </p:sp>
    </p:spTree>
    <p:extLst>
      <p:ext uri="{BB962C8B-B14F-4D97-AF65-F5344CB8AC3E}">
        <p14:creationId xmlns:p14="http://schemas.microsoft.com/office/powerpoint/2010/main" val="366359331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AT" i="1" dirty="0"/>
              <a:t>Christoph</a:t>
            </a:r>
            <a:endParaRPr lang="de-AT" dirty="0"/>
          </a:p>
        </p:txBody>
      </p:sp>
      <p:sp>
        <p:nvSpPr>
          <p:cNvPr id="4" name="Foliennummernplatzhalter 3"/>
          <p:cNvSpPr>
            <a:spLocks noGrp="1"/>
          </p:cNvSpPr>
          <p:nvPr>
            <p:ph type="sldNum" sz="quarter" idx="5"/>
          </p:nvPr>
        </p:nvSpPr>
        <p:spPr/>
        <p:txBody>
          <a:bodyPr/>
          <a:lstStyle/>
          <a:p>
            <a:fld id="{22BDA192-8BD9-4A47-A688-7F1896954432}" type="slidenum">
              <a:rPr lang="de-AT" smtClean="0"/>
              <a:t>19</a:t>
            </a:fld>
            <a:endParaRPr lang="de-AT"/>
          </a:p>
        </p:txBody>
      </p:sp>
    </p:spTree>
    <p:extLst>
      <p:ext uri="{BB962C8B-B14F-4D97-AF65-F5344CB8AC3E}">
        <p14:creationId xmlns:p14="http://schemas.microsoft.com/office/powerpoint/2010/main" val="105445152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AT" i="1" dirty="0"/>
              <a:t>Christoph</a:t>
            </a:r>
            <a:endParaRPr lang="de-AT" dirty="0"/>
          </a:p>
        </p:txBody>
      </p:sp>
      <p:sp>
        <p:nvSpPr>
          <p:cNvPr id="4" name="Foliennummernplatzhalter 3"/>
          <p:cNvSpPr>
            <a:spLocks noGrp="1"/>
          </p:cNvSpPr>
          <p:nvPr>
            <p:ph type="sldNum" sz="quarter" idx="5"/>
          </p:nvPr>
        </p:nvSpPr>
        <p:spPr/>
        <p:txBody>
          <a:bodyPr/>
          <a:lstStyle/>
          <a:p>
            <a:fld id="{22BDA192-8BD9-4A47-A688-7F1896954432}" type="slidenum">
              <a:rPr lang="de-AT" smtClean="0"/>
              <a:t>20</a:t>
            </a:fld>
            <a:endParaRPr lang="de-AT"/>
          </a:p>
        </p:txBody>
      </p:sp>
    </p:spTree>
    <p:extLst>
      <p:ext uri="{BB962C8B-B14F-4D97-AF65-F5344CB8AC3E}">
        <p14:creationId xmlns:p14="http://schemas.microsoft.com/office/powerpoint/2010/main" val="216569934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Rabea</a:t>
            </a:r>
            <a:endParaRPr lang="de-AT" dirty="0"/>
          </a:p>
        </p:txBody>
      </p:sp>
      <p:sp>
        <p:nvSpPr>
          <p:cNvPr id="4" name="Foliennummernplatzhalter 3"/>
          <p:cNvSpPr>
            <a:spLocks noGrp="1"/>
          </p:cNvSpPr>
          <p:nvPr>
            <p:ph type="sldNum" sz="quarter" idx="5"/>
          </p:nvPr>
        </p:nvSpPr>
        <p:spPr/>
        <p:txBody>
          <a:bodyPr/>
          <a:lstStyle/>
          <a:p>
            <a:fld id="{22BDA192-8BD9-4A47-A688-7F1896954432}" type="slidenum">
              <a:rPr lang="de-AT" smtClean="0"/>
              <a:t>3</a:t>
            </a:fld>
            <a:endParaRPr lang="de-AT"/>
          </a:p>
        </p:txBody>
      </p:sp>
    </p:spTree>
    <p:extLst>
      <p:ext uri="{BB962C8B-B14F-4D97-AF65-F5344CB8AC3E}">
        <p14:creationId xmlns:p14="http://schemas.microsoft.com/office/powerpoint/2010/main" val="227132630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AT" i="1" dirty="0"/>
              <a:t>Rabea</a:t>
            </a:r>
            <a:endParaRPr lang="de-AT" dirty="0"/>
          </a:p>
        </p:txBody>
      </p:sp>
      <p:sp>
        <p:nvSpPr>
          <p:cNvPr id="4" name="Foliennummernplatzhalter 3"/>
          <p:cNvSpPr>
            <a:spLocks noGrp="1"/>
          </p:cNvSpPr>
          <p:nvPr>
            <p:ph type="sldNum" sz="quarter" idx="5"/>
          </p:nvPr>
        </p:nvSpPr>
        <p:spPr/>
        <p:txBody>
          <a:bodyPr/>
          <a:lstStyle/>
          <a:p>
            <a:fld id="{22BDA192-8BD9-4A47-A688-7F1896954432}" type="slidenum">
              <a:rPr lang="de-AT" smtClean="0"/>
              <a:t>21</a:t>
            </a:fld>
            <a:endParaRPr lang="de-AT"/>
          </a:p>
        </p:txBody>
      </p:sp>
    </p:spTree>
    <p:extLst>
      <p:ext uri="{BB962C8B-B14F-4D97-AF65-F5344CB8AC3E}">
        <p14:creationId xmlns:p14="http://schemas.microsoft.com/office/powerpoint/2010/main" val="377926578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AT" i="1" dirty="0"/>
              <a:t>Rabea</a:t>
            </a:r>
            <a:endParaRPr lang="de-AT" dirty="0"/>
          </a:p>
        </p:txBody>
      </p:sp>
      <p:sp>
        <p:nvSpPr>
          <p:cNvPr id="4" name="Foliennummernplatzhalter 3"/>
          <p:cNvSpPr>
            <a:spLocks noGrp="1"/>
          </p:cNvSpPr>
          <p:nvPr>
            <p:ph type="sldNum" sz="quarter" idx="5"/>
          </p:nvPr>
        </p:nvSpPr>
        <p:spPr/>
        <p:txBody>
          <a:bodyPr/>
          <a:lstStyle/>
          <a:p>
            <a:fld id="{22BDA192-8BD9-4A47-A688-7F1896954432}" type="slidenum">
              <a:rPr lang="de-AT" smtClean="0"/>
              <a:t>22</a:t>
            </a:fld>
            <a:endParaRPr lang="de-AT"/>
          </a:p>
        </p:txBody>
      </p:sp>
    </p:spTree>
    <p:extLst>
      <p:ext uri="{BB962C8B-B14F-4D97-AF65-F5344CB8AC3E}">
        <p14:creationId xmlns:p14="http://schemas.microsoft.com/office/powerpoint/2010/main" val="22086248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AT" i="1" dirty="0"/>
              <a:t>Rabea</a:t>
            </a:r>
            <a:endParaRPr lang="de-AT" dirty="0"/>
          </a:p>
        </p:txBody>
      </p:sp>
      <p:sp>
        <p:nvSpPr>
          <p:cNvPr id="4" name="Foliennummernplatzhalter 3"/>
          <p:cNvSpPr>
            <a:spLocks noGrp="1"/>
          </p:cNvSpPr>
          <p:nvPr>
            <p:ph type="sldNum" sz="quarter" idx="5"/>
          </p:nvPr>
        </p:nvSpPr>
        <p:spPr/>
        <p:txBody>
          <a:bodyPr/>
          <a:lstStyle/>
          <a:p>
            <a:fld id="{22BDA192-8BD9-4A47-A688-7F1896954432}" type="slidenum">
              <a:rPr lang="de-AT" smtClean="0"/>
              <a:t>23</a:t>
            </a:fld>
            <a:endParaRPr lang="de-AT"/>
          </a:p>
        </p:txBody>
      </p:sp>
    </p:spTree>
    <p:extLst>
      <p:ext uri="{BB962C8B-B14F-4D97-AF65-F5344CB8AC3E}">
        <p14:creationId xmlns:p14="http://schemas.microsoft.com/office/powerpoint/2010/main" val="184616285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Christoph </a:t>
            </a:r>
            <a:endParaRPr lang="de-AT" dirty="0"/>
          </a:p>
        </p:txBody>
      </p:sp>
      <p:sp>
        <p:nvSpPr>
          <p:cNvPr id="4" name="Foliennummernplatzhalter 3"/>
          <p:cNvSpPr>
            <a:spLocks noGrp="1"/>
          </p:cNvSpPr>
          <p:nvPr>
            <p:ph type="sldNum" sz="quarter" idx="5"/>
          </p:nvPr>
        </p:nvSpPr>
        <p:spPr/>
        <p:txBody>
          <a:bodyPr/>
          <a:lstStyle/>
          <a:p>
            <a:fld id="{22BDA192-8BD9-4A47-A688-7F1896954432}" type="slidenum">
              <a:rPr lang="de-AT" smtClean="0"/>
              <a:t>24</a:t>
            </a:fld>
            <a:endParaRPr lang="de-AT"/>
          </a:p>
        </p:txBody>
      </p:sp>
    </p:spTree>
    <p:extLst>
      <p:ext uri="{BB962C8B-B14F-4D97-AF65-F5344CB8AC3E}">
        <p14:creationId xmlns:p14="http://schemas.microsoft.com/office/powerpoint/2010/main" val="271319054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AT" i="1" dirty="0"/>
              <a:t>Christoph </a:t>
            </a:r>
            <a:endParaRPr lang="de-AT" dirty="0"/>
          </a:p>
        </p:txBody>
      </p:sp>
      <p:sp>
        <p:nvSpPr>
          <p:cNvPr id="4" name="Foliennummernplatzhalter 3"/>
          <p:cNvSpPr>
            <a:spLocks noGrp="1"/>
          </p:cNvSpPr>
          <p:nvPr>
            <p:ph type="sldNum" sz="quarter" idx="5"/>
          </p:nvPr>
        </p:nvSpPr>
        <p:spPr/>
        <p:txBody>
          <a:bodyPr/>
          <a:lstStyle/>
          <a:p>
            <a:fld id="{22BDA192-8BD9-4A47-A688-7F1896954432}" type="slidenum">
              <a:rPr lang="de-AT" smtClean="0"/>
              <a:t>25</a:t>
            </a:fld>
            <a:endParaRPr lang="de-AT"/>
          </a:p>
        </p:txBody>
      </p:sp>
    </p:spTree>
    <p:extLst>
      <p:ext uri="{BB962C8B-B14F-4D97-AF65-F5344CB8AC3E}">
        <p14:creationId xmlns:p14="http://schemas.microsoft.com/office/powerpoint/2010/main" val="310802270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AT" i="1" dirty="0"/>
              <a:t>Rabea</a:t>
            </a:r>
            <a:endParaRPr lang="de-AT" dirty="0"/>
          </a:p>
        </p:txBody>
      </p:sp>
      <p:sp>
        <p:nvSpPr>
          <p:cNvPr id="4" name="Foliennummernplatzhalter 3"/>
          <p:cNvSpPr>
            <a:spLocks noGrp="1"/>
          </p:cNvSpPr>
          <p:nvPr>
            <p:ph type="sldNum" sz="quarter" idx="5"/>
          </p:nvPr>
        </p:nvSpPr>
        <p:spPr/>
        <p:txBody>
          <a:bodyPr/>
          <a:lstStyle/>
          <a:p>
            <a:fld id="{22BDA192-8BD9-4A47-A688-7F1896954432}" type="slidenum">
              <a:rPr lang="de-AT" smtClean="0"/>
              <a:t>26</a:t>
            </a:fld>
            <a:endParaRPr lang="de-AT"/>
          </a:p>
        </p:txBody>
      </p:sp>
    </p:spTree>
    <p:extLst>
      <p:ext uri="{BB962C8B-B14F-4D97-AF65-F5344CB8AC3E}">
        <p14:creationId xmlns:p14="http://schemas.microsoft.com/office/powerpoint/2010/main" val="391579468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AT" i="1"/>
              <a:t>Die BK ist besonders vorteilhaft, weil sie ausreichend differenziert ist, um die wichtigsten Sachverhalte abzubilden, aber nicht so fein, dass die Handhabung zu kompliziert wird. Das macht sie in vielen Bibliotheken zu einem bewährten Instrument für die Sacherschließung.</a:t>
            </a:r>
            <a:endParaRPr lang="de-AT"/>
          </a:p>
        </p:txBody>
      </p:sp>
      <p:sp>
        <p:nvSpPr>
          <p:cNvPr id="4" name="Foliennummernplatzhalter 3"/>
          <p:cNvSpPr>
            <a:spLocks noGrp="1"/>
          </p:cNvSpPr>
          <p:nvPr>
            <p:ph type="sldNum" sz="quarter" idx="5"/>
          </p:nvPr>
        </p:nvSpPr>
        <p:spPr/>
        <p:txBody>
          <a:bodyPr/>
          <a:lstStyle/>
          <a:p>
            <a:fld id="{22BDA192-8BD9-4A47-A688-7F1896954432}" type="slidenum">
              <a:rPr lang="de-AT" smtClean="0"/>
              <a:t>27</a:t>
            </a:fld>
            <a:endParaRPr lang="de-AT"/>
          </a:p>
        </p:txBody>
      </p:sp>
    </p:spTree>
    <p:extLst>
      <p:ext uri="{BB962C8B-B14F-4D97-AF65-F5344CB8AC3E}">
        <p14:creationId xmlns:p14="http://schemas.microsoft.com/office/powerpoint/2010/main" val="396433252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err="1"/>
              <a:t>rabea</a:t>
            </a:r>
            <a:endParaRPr lang="de-AT" dirty="0"/>
          </a:p>
        </p:txBody>
      </p:sp>
      <p:sp>
        <p:nvSpPr>
          <p:cNvPr id="4" name="Foliennummernplatzhalter 3"/>
          <p:cNvSpPr>
            <a:spLocks noGrp="1"/>
          </p:cNvSpPr>
          <p:nvPr>
            <p:ph type="sldNum" sz="quarter" idx="5"/>
          </p:nvPr>
        </p:nvSpPr>
        <p:spPr/>
        <p:txBody>
          <a:bodyPr/>
          <a:lstStyle/>
          <a:p>
            <a:fld id="{22BDA192-8BD9-4A47-A688-7F1896954432}" type="slidenum">
              <a:rPr lang="de-AT" smtClean="0"/>
              <a:t>4</a:t>
            </a:fld>
            <a:endParaRPr lang="de-AT"/>
          </a:p>
        </p:txBody>
      </p:sp>
    </p:spTree>
    <p:extLst>
      <p:ext uri="{BB962C8B-B14F-4D97-AF65-F5344CB8AC3E}">
        <p14:creationId xmlns:p14="http://schemas.microsoft.com/office/powerpoint/2010/main" val="91129463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AT" i="1" dirty="0"/>
              <a:t>Rabea</a:t>
            </a:r>
            <a:endParaRPr lang="de-AT" dirty="0"/>
          </a:p>
        </p:txBody>
      </p:sp>
      <p:sp>
        <p:nvSpPr>
          <p:cNvPr id="4" name="Foliennummernplatzhalter 3"/>
          <p:cNvSpPr>
            <a:spLocks noGrp="1"/>
          </p:cNvSpPr>
          <p:nvPr>
            <p:ph type="sldNum" sz="quarter" idx="5"/>
          </p:nvPr>
        </p:nvSpPr>
        <p:spPr/>
        <p:txBody>
          <a:bodyPr/>
          <a:lstStyle/>
          <a:p>
            <a:fld id="{22BDA192-8BD9-4A47-A688-7F1896954432}" type="slidenum">
              <a:rPr lang="de-AT" smtClean="0"/>
              <a:t>5</a:t>
            </a:fld>
            <a:endParaRPr lang="de-AT"/>
          </a:p>
        </p:txBody>
      </p:sp>
    </p:spTree>
    <p:extLst>
      <p:ext uri="{BB962C8B-B14F-4D97-AF65-F5344CB8AC3E}">
        <p14:creationId xmlns:p14="http://schemas.microsoft.com/office/powerpoint/2010/main" val="171831673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Christoph</a:t>
            </a:r>
            <a:endParaRPr lang="de-AT" dirty="0"/>
          </a:p>
        </p:txBody>
      </p:sp>
      <p:sp>
        <p:nvSpPr>
          <p:cNvPr id="4" name="Foliennummernplatzhalter 3"/>
          <p:cNvSpPr>
            <a:spLocks noGrp="1"/>
          </p:cNvSpPr>
          <p:nvPr>
            <p:ph type="sldNum" sz="quarter" idx="5"/>
          </p:nvPr>
        </p:nvSpPr>
        <p:spPr/>
        <p:txBody>
          <a:bodyPr/>
          <a:lstStyle/>
          <a:p>
            <a:fld id="{22BDA192-8BD9-4A47-A688-7F1896954432}" type="slidenum">
              <a:rPr lang="de-AT" smtClean="0"/>
              <a:t>6</a:t>
            </a:fld>
            <a:endParaRPr lang="de-AT"/>
          </a:p>
        </p:txBody>
      </p:sp>
    </p:spTree>
    <p:extLst>
      <p:ext uri="{BB962C8B-B14F-4D97-AF65-F5344CB8AC3E}">
        <p14:creationId xmlns:p14="http://schemas.microsoft.com/office/powerpoint/2010/main" val="103535587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AT" i="1" dirty="0"/>
              <a:t>Christoph</a:t>
            </a:r>
            <a:endParaRPr lang="de-AT" dirty="0"/>
          </a:p>
        </p:txBody>
      </p:sp>
      <p:sp>
        <p:nvSpPr>
          <p:cNvPr id="4" name="Foliennummernplatzhalter 3"/>
          <p:cNvSpPr>
            <a:spLocks noGrp="1"/>
          </p:cNvSpPr>
          <p:nvPr>
            <p:ph type="sldNum" sz="quarter" idx="5"/>
          </p:nvPr>
        </p:nvSpPr>
        <p:spPr/>
        <p:txBody>
          <a:bodyPr/>
          <a:lstStyle/>
          <a:p>
            <a:fld id="{22BDA192-8BD9-4A47-A688-7F1896954432}" type="slidenum">
              <a:rPr lang="de-AT" smtClean="0"/>
              <a:t>7</a:t>
            </a:fld>
            <a:endParaRPr lang="de-AT"/>
          </a:p>
        </p:txBody>
      </p:sp>
    </p:spTree>
    <p:extLst>
      <p:ext uri="{BB962C8B-B14F-4D97-AF65-F5344CB8AC3E}">
        <p14:creationId xmlns:p14="http://schemas.microsoft.com/office/powerpoint/2010/main" val="111255233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AT" i="1" dirty="0" err="1"/>
              <a:t>christoph</a:t>
            </a:r>
            <a:endParaRPr lang="de-AT" dirty="0"/>
          </a:p>
        </p:txBody>
      </p:sp>
      <p:sp>
        <p:nvSpPr>
          <p:cNvPr id="4" name="Foliennummernplatzhalter 3"/>
          <p:cNvSpPr>
            <a:spLocks noGrp="1"/>
          </p:cNvSpPr>
          <p:nvPr>
            <p:ph type="sldNum" sz="quarter" idx="5"/>
          </p:nvPr>
        </p:nvSpPr>
        <p:spPr/>
        <p:txBody>
          <a:bodyPr/>
          <a:lstStyle/>
          <a:p>
            <a:fld id="{22BDA192-8BD9-4A47-A688-7F1896954432}" type="slidenum">
              <a:rPr lang="de-AT" smtClean="0"/>
              <a:t>8</a:t>
            </a:fld>
            <a:endParaRPr lang="de-AT"/>
          </a:p>
        </p:txBody>
      </p:sp>
    </p:spTree>
    <p:extLst>
      <p:ext uri="{BB962C8B-B14F-4D97-AF65-F5344CB8AC3E}">
        <p14:creationId xmlns:p14="http://schemas.microsoft.com/office/powerpoint/2010/main" val="286121002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AT" i="1" dirty="0"/>
              <a:t>Christoph</a:t>
            </a:r>
            <a:endParaRPr lang="de-AT" dirty="0"/>
          </a:p>
        </p:txBody>
      </p:sp>
      <p:sp>
        <p:nvSpPr>
          <p:cNvPr id="4" name="Foliennummernplatzhalter 3"/>
          <p:cNvSpPr>
            <a:spLocks noGrp="1"/>
          </p:cNvSpPr>
          <p:nvPr>
            <p:ph type="sldNum" sz="quarter" idx="5"/>
          </p:nvPr>
        </p:nvSpPr>
        <p:spPr/>
        <p:txBody>
          <a:bodyPr/>
          <a:lstStyle/>
          <a:p>
            <a:fld id="{22BDA192-8BD9-4A47-A688-7F1896954432}" type="slidenum">
              <a:rPr lang="de-AT" smtClean="0"/>
              <a:t>9</a:t>
            </a:fld>
            <a:endParaRPr lang="de-AT"/>
          </a:p>
        </p:txBody>
      </p:sp>
    </p:spTree>
    <p:extLst>
      <p:ext uri="{BB962C8B-B14F-4D97-AF65-F5344CB8AC3E}">
        <p14:creationId xmlns:p14="http://schemas.microsoft.com/office/powerpoint/2010/main" val="77811145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AT" i="1" dirty="0" err="1"/>
              <a:t>CHristoph</a:t>
            </a:r>
            <a:endParaRPr lang="de-AT" dirty="0"/>
          </a:p>
        </p:txBody>
      </p:sp>
      <p:sp>
        <p:nvSpPr>
          <p:cNvPr id="4" name="Foliennummernplatzhalter 3"/>
          <p:cNvSpPr>
            <a:spLocks noGrp="1"/>
          </p:cNvSpPr>
          <p:nvPr>
            <p:ph type="sldNum" sz="quarter" idx="5"/>
          </p:nvPr>
        </p:nvSpPr>
        <p:spPr/>
        <p:txBody>
          <a:bodyPr/>
          <a:lstStyle/>
          <a:p>
            <a:fld id="{22BDA192-8BD9-4A47-A688-7F1896954432}" type="slidenum">
              <a:rPr lang="de-AT" smtClean="0"/>
              <a:t>10</a:t>
            </a:fld>
            <a:endParaRPr lang="de-AT"/>
          </a:p>
        </p:txBody>
      </p:sp>
    </p:spTree>
    <p:extLst>
      <p:ext uri="{BB962C8B-B14F-4D97-AF65-F5344CB8AC3E}">
        <p14:creationId xmlns:p14="http://schemas.microsoft.com/office/powerpoint/2010/main" val="275359858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sp>
        <p:nvSpPr>
          <p:cNvPr id="7" name="Rechteck 6">
            <a:extLst>
              <a:ext uri="{FF2B5EF4-FFF2-40B4-BE49-F238E27FC236}">
                <a16:creationId xmlns:a16="http://schemas.microsoft.com/office/drawing/2014/main" id="{2320F6B1-A557-3517-1C5D-A984CB71ACF5}"/>
              </a:ext>
            </a:extLst>
          </p:cNvPr>
          <p:cNvSpPr/>
          <p:nvPr userDrawn="1"/>
        </p:nvSpPr>
        <p:spPr>
          <a:xfrm>
            <a:off x="4870580" y="0"/>
            <a:ext cx="7321420" cy="6858000"/>
          </a:xfrm>
          <a:prstGeom prst="rect">
            <a:avLst/>
          </a:prstGeom>
          <a:solidFill>
            <a:srgbClr val="C8421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2" name="Titel 1">
            <a:extLst>
              <a:ext uri="{FF2B5EF4-FFF2-40B4-BE49-F238E27FC236}">
                <a16:creationId xmlns:a16="http://schemas.microsoft.com/office/drawing/2014/main" id="{4F139D29-4507-195C-BC86-D02055E56F61}"/>
              </a:ext>
            </a:extLst>
          </p:cNvPr>
          <p:cNvSpPr>
            <a:spLocks noGrp="1"/>
          </p:cNvSpPr>
          <p:nvPr>
            <p:ph type="title"/>
          </p:nvPr>
        </p:nvSpPr>
        <p:spPr>
          <a:xfrm>
            <a:off x="5471965" y="2310098"/>
            <a:ext cx="6125986" cy="1691194"/>
          </a:xfrm>
        </p:spPr>
        <p:txBody>
          <a:bodyPr anchor="t">
            <a:noAutofit/>
          </a:bodyPr>
          <a:lstStyle>
            <a:lvl1pPr>
              <a:lnSpc>
                <a:spcPct val="100000"/>
              </a:lnSpc>
              <a:defRPr sz="6000">
                <a:solidFill>
                  <a:schemeClr val="bg1"/>
                </a:solidFill>
                <a:latin typeface="Arial" panose="020B0604020202020204" pitchFamily="34" charset="0"/>
                <a:cs typeface="Arial" panose="020B0604020202020204" pitchFamily="34" charset="0"/>
              </a:defRPr>
            </a:lvl1pPr>
          </a:lstStyle>
          <a:p>
            <a:endParaRPr lang="de-DE"/>
          </a:p>
        </p:txBody>
      </p:sp>
      <p:pic>
        <p:nvPicPr>
          <p:cNvPr id="16" name="Grafik 15">
            <a:extLst>
              <a:ext uri="{FF2B5EF4-FFF2-40B4-BE49-F238E27FC236}">
                <a16:creationId xmlns:a16="http://schemas.microsoft.com/office/drawing/2014/main" id="{797B5DEF-69D0-F578-A156-CA8C50A9DD37}"/>
              </a:ext>
            </a:extLst>
          </p:cNvPr>
          <p:cNvPicPr>
            <a:picLocks noChangeAspect="1"/>
          </p:cNvPicPr>
          <p:nvPr userDrawn="1"/>
        </p:nvPicPr>
        <p:blipFill>
          <a:blip r:embed="rId2"/>
          <a:stretch>
            <a:fillRect/>
          </a:stretch>
        </p:blipFill>
        <p:spPr>
          <a:xfrm>
            <a:off x="8425543" y="737379"/>
            <a:ext cx="2995126" cy="630953"/>
          </a:xfrm>
          <a:prstGeom prst="rect">
            <a:avLst/>
          </a:prstGeom>
        </p:spPr>
      </p:pic>
      <p:sp>
        <p:nvSpPr>
          <p:cNvPr id="23" name="Textplatzhalter 22">
            <a:extLst>
              <a:ext uri="{FF2B5EF4-FFF2-40B4-BE49-F238E27FC236}">
                <a16:creationId xmlns:a16="http://schemas.microsoft.com/office/drawing/2014/main" id="{C7C020F0-3A14-B432-5732-C29335B0FFE9}"/>
              </a:ext>
            </a:extLst>
          </p:cNvPr>
          <p:cNvSpPr>
            <a:spLocks noGrp="1"/>
          </p:cNvSpPr>
          <p:nvPr>
            <p:ph type="body" sz="quarter" idx="12"/>
          </p:nvPr>
        </p:nvSpPr>
        <p:spPr>
          <a:xfrm>
            <a:off x="5472000" y="4208797"/>
            <a:ext cx="6125986" cy="1157257"/>
          </a:xfrm>
        </p:spPr>
        <p:txBody>
          <a:bodyPr>
            <a:noAutofit/>
          </a:bodyPr>
          <a:lstStyle>
            <a:lvl1pPr marL="0" indent="0">
              <a:lnSpc>
                <a:spcPct val="100000"/>
              </a:lnSpc>
              <a:buNone/>
              <a:defRPr sz="3600">
                <a:solidFill>
                  <a:schemeClr val="bg1"/>
                </a:solidFill>
                <a:latin typeface="Arial" panose="020B0604020202020204" pitchFamily="34" charset="0"/>
                <a:cs typeface="Arial" panose="020B0604020202020204" pitchFamily="34" charset="0"/>
              </a:defRPr>
            </a:lvl1pPr>
          </a:lstStyle>
          <a:p>
            <a:pPr lvl="0"/>
            <a:endParaRPr lang="de-DE"/>
          </a:p>
        </p:txBody>
      </p:sp>
      <p:sp>
        <p:nvSpPr>
          <p:cNvPr id="24" name="Textplatzhalter 22">
            <a:extLst>
              <a:ext uri="{FF2B5EF4-FFF2-40B4-BE49-F238E27FC236}">
                <a16:creationId xmlns:a16="http://schemas.microsoft.com/office/drawing/2014/main" id="{419F622F-D592-E957-0CF0-546FA5372C57}"/>
              </a:ext>
            </a:extLst>
          </p:cNvPr>
          <p:cNvSpPr>
            <a:spLocks noGrp="1"/>
          </p:cNvSpPr>
          <p:nvPr>
            <p:ph type="body" sz="quarter" idx="13"/>
          </p:nvPr>
        </p:nvSpPr>
        <p:spPr>
          <a:xfrm>
            <a:off x="5472000" y="5830764"/>
            <a:ext cx="6125986" cy="560080"/>
          </a:xfrm>
        </p:spPr>
        <p:txBody>
          <a:bodyPr>
            <a:noAutofit/>
          </a:bodyPr>
          <a:lstStyle>
            <a:lvl1pPr marL="0" indent="0">
              <a:lnSpc>
                <a:spcPct val="100000"/>
              </a:lnSpc>
              <a:buNone/>
              <a:defRPr sz="1600">
                <a:solidFill>
                  <a:schemeClr val="bg1"/>
                </a:solidFill>
                <a:latin typeface="Arial" panose="020B0604020202020204" pitchFamily="34" charset="0"/>
                <a:cs typeface="Arial" panose="020B0604020202020204" pitchFamily="34" charset="0"/>
              </a:defRPr>
            </a:lvl1pPr>
          </a:lstStyle>
          <a:p>
            <a:pPr lvl="0"/>
            <a:endParaRPr lang="de-DE"/>
          </a:p>
        </p:txBody>
      </p:sp>
      <p:sp>
        <p:nvSpPr>
          <p:cNvPr id="3" name="Bildplatzhalter 2">
            <a:extLst>
              <a:ext uri="{FF2B5EF4-FFF2-40B4-BE49-F238E27FC236}">
                <a16:creationId xmlns:a16="http://schemas.microsoft.com/office/drawing/2014/main" id="{F648A321-4BDC-4933-86AC-B423E767092E}"/>
              </a:ext>
            </a:extLst>
          </p:cNvPr>
          <p:cNvSpPr>
            <a:spLocks noGrp="1"/>
          </p:cNvSpPr>
          <p:nvPr>
            <p:ph type="pic" sz="quarter" idx="14"/>
          </p:nvPr>
        </p:nvSpPr>
        <p:spPr>
          <a:xfrm>
            <a:off x="0" y="0"/>
            <a:ext cx="4878388" cy="6858000"/>
          </a:xfrm>
        </p:spPr>
        <p:txBody>
          <a:bodyPr>
            <a:normAutofit/>
          </a:bodyPr>
          <a:lstStyle>
            <a:lvl1pPr marL="0" indent="0" algn="ctr">
              <a:buNone/>
              <a:defRPr sz="800">
                <a:latin typeface="Arial" panose="020B0604020202020204" pitchFamily="34" charset="0"/>
                <a:cs typeface="Arial" panose="020B0604020202020204" pitchFamily="34" charset="0"/>
              </a:defRPr>
            </a:lvl1pPr>
          </a:lstStyle>
          <a:p>
            <a:endParaRPr lang="de-DE"/>
          </a:p>
          <a:p>
            <a:endParaRPr lang="de-DE"/>
          </a:p>
          <a:p>
            <a:endParaRPr lang="de-DE"/>
          </a:p>
          <a:p>
            <a:endParaRPr lang="de-DE"/>
          </a:p>
          <a:p>
            <a:endParaRPr lang="de-DE"/>
          </a:p>
        </p:txBody>
      </p:sp>
    </p:spTree>
    <p:extLst>
      <p:ext uri="{BB962C8B-B14F-4D97-AF65-F5344CB8AC3E}">
        <p14:creationId xmlns:p14="http://schemas.microsoft.com/office/powerpoint/2010/main" val="137808533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9_Tablet_Text">
    <p:bg>
      <p:bgPr>
        <a:solidFill>
          <a:schemeClr val="bg1">
            <a:lumMod val="95000"/>
          </a:schemeClr>
        </a:solidFill>
        <a:effectLst/>
      </p:bgPr>
    </p:bg>
    <p:spTree>
      <p:nvGrpSpPr>
        <p:cNvPr id="1" name=""/>
        <p:cNvGrpSpPr/>
        <p:nvPr/>
      </p:nvGrpSpPr>
      <p:grpSpPr>
        <a:xfrm>
          <a:off x="0" y="0"/>
          <a:ext cx="0" cy="0"/>
          <a:chOff x="0" y="0"/>
          <a:chExt cx="0" cy="0"/>
        </a:xfrm>
      </p:grpSpPr>
      <p:pic>
        <p:nvPicPr>
          <p:cNvPr id="12" name="Grafik 11">
            <a:extLst>
              <a:ext uri="{FF2B5EF4-FFF2-40B4-BE49-F238E27FC236}">
                <a16:creationId xmlns:a16="http://schemas.microsoft.com/office/drawing/2014/main" id="{48CF9B2D-1196-FBDF-109D-A6A3816E71F0}"/>
              </a:ext>
            </a:extLst>
          </p:cNvPr>
          <p:cNvPicPr>
            <a:picLocks noChangeAspect="1"/>
          </p:cNvPicPr>
          <p:nvPr userDrawn="1"/>
        </p:nvPicPr>
        <p:blipFill rotWithShape="1">
          <a:blip r:embed="rId2"/>
          <a:srcRect l="36397" t="7758" r="6437" b="8982"/>
          <a:stretch/>
        </p:blipFill>
        <p:spPr>
          <a:xfrm rot="16200000">
            <a:off x="4986997" y="800767"/>
            <a:ext cx="5800625" cy="6313833"/>
          </a:xfrm>
          <a:prstGeom prst="rect">
            <a:avLst/>
          </a:prstGeom>
        </p:spPr>
      </p:pic>
      <p:pic>
        <p:nvPicPr>
          <p:cNvPr id="15" name="Grafik 14">
            <a:extLst>
              <a:ext uri="{FF2B5EF4-FFF2-40B4-BE49-F238E27FC236}">
                <a16:creationId xmlns:a16="http://schemas.microsoft.com/office/drawing/2014/main" id="{18D35137-0635-FFD6-2F18-79860DEFCC52}"/>
              </a:ext>
            </a:extLst>
          </p:cNvPr>
          <p:cNvPicPr>
            <a:picLocks noChangeAspect="1"/>
          </p:cNvPicPr>
          <p:nvPr userDrawn="1"/>
        </p:nvPicPr>
        <p:blipFill>
          <a:blip r:embed="rId3"/>
          <a:stretch>
            <a:fillRect/>
          </a:stretch>
        </p:blipFill>
        <p:spPr>
          <a:xfrm>
            <a:off x="10314000" y="504000"/>
            <a:ext cx="1229072" cy="258916"/>
          </a:xfrm>
          <a:prstGeom prst="rect">
            <a:avLst/>
          </a:prstGeom>
        </p:spPr>
      </p:pic>
      <p:sp>
        <p:nvSpPr>
          <p:cNvPr id="11" name="Bildplatzhalter 3">
            <a:extLst>
              <a:ext uri="{FF2B5EF4-FFF2-40B4-BE49-F238E27FC236}">
                <a16:creationId xmlns:a16="http://schemas.microsoft.com/office/drawing/2014/main" id="{7FDB7826-5A1B-47CB-9185-15FAEA89A5DC}"/>
              </a:ext>
            </a:extLst>
          </p:cNvPr>
          <p:cNvSpPr>
            <a:spLocks noGrp="1"/>
          </p:cNvSpPr>
          <p:nvPr>
            <p:ph type="pic" sz="quarter" idx="11" hasCustomPrompt="1"/>
          </p:nvPr>
        </p:nvSpPr>
        <p:spPr>
          <a:xfrm>
            <a:off x="5394325" y="1835150"/>
            <a:ext cx="4984750" cy="5521325"/>
          </a:xfrm>
        </p:spPr>
        <p:txBody>
          <a:bodyPr>
            <a:normAutofit/>
          </a:bodyPr>
          <a:lstStyle>
            <a:lvl1pPr marL="0" indent="0">
              <a:buNone/>
              <a:defRPr sz="800">
                <a:latin typeface="Arial" panose="020B0604020202020204" pitchFamily="34" charset="0"/>
                <a:cs typeface="Arial" panose="020B0604020202020204" pitchFamily="34" charset="0"/>
              </a:defRPr>
            </a:lvl1pPr>
          </a:lstStyle>
          <a:p>
            <a:r>
              <a:rPr lang="de-DE"/>
              <a:t>Hier kann ein Screenshot der entsprechenden Website oder digitalen Inhalten eingefügt werden</a:t>
            </a:r>
            <a:endParaRPr lang="de-AT"/>
          </a:p>
        </p:txBody>
      </p:sp>
      <p:sp>
        <p:nvSpPr>
          <p:cNvPr id="13" name="Titel 1">
            <a:extLst>
              <a:ext uri="{FF2B5EF4-FFF2-40B4-BE49-F238E27FC236}">
                <a16:creationId xmlns:a16="http://schemas.microsoft.com/office/drawing/2014/main" id="{02E53F55-0872-49F0-A61D-F6057472B1D6}"/>
              </a:ext>
            </a:extLst>
          </p:cNvPr>
          <p:cNvSpPr>
            <a:spLocks noGrp="1"/>
          </p:cNvSpPr>
          <p:nvPr>
            <p:ph type="title"/>
          </p:nvPr>
        </p:nvSpPr>
        <p:spPr>
          <a:xfrm>
            <a:off x="665999" y="1043661"/>
            <a:ext cx="4063941" cy="686983"/>
          </a:xfrm>
        </p:spPr>
        <p:txBody>
          <a:bodyPr anchor="t" anchorCtr="0">
            <a:noAutofit/>
          </a:bodyPr>
          <a:lstStyle>
            <a:lvl1pPr>
              <a:lnSpc>
                <a:spcPct val="100000"/>
              </a:lnSpc>
              <a:defRPr sz="3400" b="1" i="0">
                <a:solidFill>
                  <a:srgbClr val="C00000"/>
                </a:solidFill>
                <a:latin typeface="Arial" panose="020B0604020202020204" pitchFamily="34" charset="0"/>
                <a:cs typeface="Arial" panose="020B0604020202020204" pitchFamily="34" charset="0"/>
              </a:defRPr>
            </a:lvl1pPr>
          </a:lstStyle>
          <a:p>
            <a:endParaRPr lang="de-DE"/>
          </a:p>
        </p:txBody>
      </p:sp>
      <p:sp>
        <p:nvSpPr>
          <p:cNvPr id="16" name="Textplatzhalter 2">
            <a:extLst>
              <a:ext uri="{FF2B5EF4-FFF2-40B4-BE49-F238E27FC236}">
                <a16:creationId xmlns:a16="http://schemas.microsoft.com/office/drawing/2014/main" id="{BCC7C58B-E039-4301-98A1-9E80B0495A70}"/>
              </a:ext>
            </a:extLst>
          </p:cNvPr>
          <p:cNvSpPr>
            <a:spLocks noGrp="1"/>
          </p:cNvSpPr>
          <p:nvPr>
            <p:ph type="body" idx="14"/>
          </p:nvPr>
        </p:nvSpPr>
        <p:spPr>
          <a:xfrm>
            <a:off x="666000" y="2004188"/>
            <a:ext cx="4063942" cy="3823033"/>
          </a:xfrm>
        </p:spPr>
        <p:txBody>
          <a:bodyPr anchor="t" anchorCtr="0">
            <a:noAutofit/>
          </a:bodyPr>
          <a:lstStyle>
            <a:lvl1pPr marL="0" indent="0">
              <a:lnSpc>
                <a:spcPct val="100000"/>
              </a:lnSpc>
              <a:spcBef>
                <a:spcPts val="0"/>
              </a:spcBef>
              <a:buNone/>
              <a:defRPr sz="2200" b="0" i="0">
                <a:solidFill>
                  <a:schemeClr val="tx1"/>
                </a:solidFill>
                <a:latin typeface="Arial" panose="020B0604020202020204" pitchFamily="34" charset="0"/>
                <a:cs typeface="Arial" panose="020B0604020202020204"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endParaRPr lang="de-DE"/>
          </a:p>
        </p:txBody>
      </p:sp>
    </p:spTree>
    <p:extLst>
      <p:ext uri="{BB962C8B-B14F-4D97-AF65-F5344CB8AC3E}">
        <p14:creationId xmlns:p14="http://schemas.microsoft.com/office/powerpoint/2010/main" val="253937047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1_Zwischenseite">
    <p:spTree>
      <p:nvGrpSpPr>
        <p:cNvPr id="1" name=""/>
        <p:cNvGrpSpPr/>
        <p:nvPr/>
      </p:nvGrpSpPr>
      <p:grpSpPr>
        <a:xfrm>
          <a:off x="0" y="0"/>
          <a:ext cx="0" cy="0"/>
          <a:chOff x="0" y="0"/>
          <a:chExt cx="0" cy="0"/>
        </a:xfrm>
      </p:grpSpPr>
      <p:sp>
        <p:nvSpPr>
          <p:cNvPr id="19" name="Rechteck 18">
            <a:extLst>
              <a:ext uri="{FF2B5EF4-FFF2-40B4-BE49-F238E27FC236}">
                <a16:creationId xmlns:a16="http://schemas.microsoft.com/office/drawing/2014/main" id="{B24F5B1A-9080-E6B7-81C6-9FA2302C0F3F}"/>
              </a:ext>
            </a:extLst>
          </p:cNvPr>
          <p:cNvSpPr/>
          <p:nvPr userDrawn="1"/>
        </p:nvSpPr>
        <p:spPr>
          <a:xfrm>
            <a:off x="4894676" y="0"/>
            <a:ext cx="7297324" cy="6858000"/>
          </a:xfrm>
          <a:prstGeom prst="rect">
            <a:avLst/>
          </a:prstGeom>
          <a:solidFill>
            <a:srgbClr val="C8421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20" name="Grafik 19">
            <a:extLst>
              <a:ext uri="{FF2B5EF4-FFF2-40B4-BE49-F238E27FC236}">
                <a16:creationId xmlns:a16="http://schemas.microsoft.com/office/drawing/2014/main" id="{318315AE-1140-E9E6-6273-55DC05A64534}"/>
              </a:ext>
            </a:extLst>
          </p:cNvPr>
          <p:cNvPicPr>
            <a:picLocks noChangeAspect="1"/>
          </p:cNvPicPr>
          <p:nvPr userDrawn="1"/>
        </p:nvPicPr>
        <p:blipFill>
          <a:blip r:embed="rId2"/>
          <a:stretch>
            <a:fillRect/>
          </a:stretch>
        </p:blipFill>
        <p:spPr>
          <a:xfrm>
            <a:off x="10313999" y="504000"/>
            <a:ext cx="1231200" cy="259365"/>
          </a:xfrm>
          <a:prstGeom prst="rect">
            <a:avLst/>
          </a:prstGeom>
        </p:spPr>
      </p:pic>
      <p:sp>
        <p:nvSpPr>
          <p:cNvPr id="2" name="Titel 1">
            <a:extLst>
              <a:ext uri="{FF2B5EF4-FFF2-40B4-BE49-F238E27FC236}">
                <a16:creationId xmlns:a16="http://schemas.microsoft.com/office/drawing/2014/main" id="{EFE6D78B-3AFB-ACBE-08E4-88EFCEDA5C31}"/>
              </a:ext>
            </a:extLst>
          </p:cNvPr>
          <p:cNvSpPr>
            <a:spLocks noGrp="1"/>
          </p:cNvSpPr>
          <p:nvPr>
            <p:ph type="title"/>
          </p:nvPr>
        </p:nvSpPr>
        <p:spPr>
          <a:xfrm>
            <a:off x="5541477" y="2403535"/>
            <a:ext cx="6337908" cy="3927016"/>
          </a:xfrm>
        </p:spPr>
        <p:txBody>
          <a:bodyPr anchor="t" anchorCtr="0">
            <a:noAutofit/>
          </a:bodyPr>
          <a:lstStyle>
            <a:lvl1pPr>
              <a:lnSpc>
                <a:spcPts val="6300"/>
              </a:lnSpc>
              <a:defRPr sz="6000" b="0" i="0" baseline="0">
                <a:solidFill>
                  <a:schemeClr val="bg1"/>
                </a:solidFill>
                <a:latin typeface="Arial" panose="020B0604020202020204" pitchFamily="34" charset="0"/>
                <a:cs typeface="Arial" panose="020B0604020202020204" pitchFamily="34" charset="0"/>
              </a:defRPr>
            </a:lvl1pPr>
          </a:lstStyle>
          <a:p>
            <a:endParaRPr lang="de-DE"/>
          </a:p>
        </p:txBody>
      </p:sp>
      <p:sp>
        <p:nvSpPr>
          <p:cNvPr id="4" name="Bildplatzhalter 3">
            <a:extLst>
              <a:ext uri="{FF2B5EF4-FFF2-40B4-BE49-F238E27FC236}">
                <a16:creationId xmlns:a16="http://schemas.microsoft.com/office/drawing/2014/main" id="{5CD498E5-6920-4A08-869E-E03D3CD4B644}"/>
              </a:ext>
            </a:extLst>
          </p:cNvPr>
          <p:cNvSpPr>
            <a:spLocks noGrp="1"/>
          </p:cNvSpPr>
          <p:nvPr>
            <p:ph type="pic" sz="quarter" idx="10"/>
          </p:nvPr>
        </p:nvSpPr>
        <p:spPr>
          <a:xfrm>
            <a:off x="0" y="0"/>
            <a:ext cx="4894263" cy="6858000"/>
          </a:xfrm>
        </p:spPr>
        <p:txBody>
          <a:bodyPr>
            <a:normAutofit/>
          </a:bodyPr>
          <a:lstStyle>
            <a:lvl1pPr marL="0" indent="0">
              <a:buNone/>
              <a:defRPr sz="800">
                <a:latin typeface="Arial" panose="020B0604020202020204" pitchFamily="34" charset="0"/>
                <a:cs typeface="Arial" panose="020B0604020202020204" pitchFamily="34" charset="0"/>
              </a:defRPr>
            </a:lvl1pPr>
          </a:lstStyle>
          <a:p>
            <a:endParaRPr lang="de-AT"/>
          </a:p>
        </p:txBody>
      </p:sp>
    </p:spTree>
    <p:extLst>
      <p:ext uri="{BB962C8B-B14F-4D97-AF65-F5344CB8AC3E}">
        <p14:creationId xmlns:p14="http://schemas.microsoft.com/office/powerpoint/2010/main" val="889285572"/>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guide id="3" orient="horz" pos="255">
          <p15:clr>
            <a:srgbClr val="FBAE40"/>
          </p15:clr>
        </p15:guide>
        <p15:guide id="4" pos="483" userDrawn="1">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Übersicht">
    <p:spTree>
      <p:nvGrpSpPr>
        <p:cNvPr id="1" name=""/>
        <p:cNvGrpSpPr/>
        <p:nvPr/>
      </p:nvGrpSpPr>
      <p:grpSpPr>
        <a:xfrm>
          <a:off x="0" y="0"/>
          <a:ext cx="0" cy="0"/>
          <a:chOff x="0" y="0"/>
          <a:chExt cx="0" cy="0"/>
        </a:xfrm>
      </p:grpSpPr>
      <p:sp>
        <p:nvSpPr>
          <p:cNvPr id="7" name="Rechteck 6">
            <a:extLst>
              <a:ext uri="{FF2B5EF4-FFF2-40B4-BE49-F238E27FC236}">
                <a16:creationId xmlns:a16="http://schemas.microsoft.com/office/drawing/2014/main" id="{81A035C9-F0FC-A235-3248-C3D9A696073E}"/>
              </a:ext>
            </a:extLst>
          </p:cNvPr>
          <p:cNvSpPr/>
          <p:nvPr userDrawn="1"/>
        </p:nvSpPr>
        <p:spPr>
          <a:xfrm>
            <a:off x="0" y="0"/>
            <a:ext cx="12192000" cy="6858000"/>
          </a:xfrm>
          <a:prstGeom prst="rect">
            <a:avLst/>
          </a:prstGeom>
          <a:solidFill>
            <a:srgbClr val="EEEFE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4" name="Textplatzhalter 22">
            <a:extLst>
              <a:ext uri="{FF2B5EF4-FFF2-40B4-BE49-F238E27FC236}">
                <a16:creationId xmlns:a16="http://schemas.microsoft.com/office/drawing/2014/main" id="{4BFE6715-3895-36B5-EF0D-C16E473E7552}"/>
              </a:ext>
            </a:extLst>
          </p:cNvPr>
          <p:cNvSpPr>
            <a:spLocks noGrp="1"/>
          </p:cNvSpPr>
          <p:nvPr>
            <p:ph type="body" sz="quarter" idx="13" hasCustomPrompt="1"/>
          </p:nvPr>
        </p:nvSpPr>
        <p:spPr>
          <a:xfrm>
            <a:off x="9686926" y="5790442"/>
            <a:ext cx="2378074" cy="812080"/>
          </a:xfrm>
        </p:spPr>
        <p:txBody>
          <a:bodyPr>
            <a:noAutofit/>
          </a:bodyPr>
          <a:lstStyle>
            <a:lvl1pPr marL="0" indent="0">
              <a:lnSpc>
                <a:spcPct val="100000"/>
              </a:lnSpc>
              <a:spcBef>
                <a:spcPts val="0"/>
              </a:spcBef>
              <a:buNone/>
              <a:defRPr sz="1000" spc="100" baseline="0">
                <a:solidFill>
                  <a:schemeClr val="tx1"/>
                </a:solidFill>
                <a:latin typeface="Arial" panose="020B0604020202020204" pitchFamily="34" charset="0"/>
                <a:cs typeface="Arial" panose="020B0604020202020204" pitchFamily="34" charset="0"/>
              </a:defRPr>
            </a:lvl1pPr>
          </a:lstStyle>
          <a:p>
            <a:pPr lvl="0"/>
            <a:r>
              <a:rPr lang="de-DE"/>
              <a:t>Bildunterschrift hinzufügen </a:t>
            </a:r>
          </a:p>
        </p:txBody>
      </p:sp>
      <p:pic>
        <p:nvPicPr>
          <p:cNvPr id="16" name="Grafik 15">
            <a:extLst>
              <a:ext uri="{FF2B5EF4-FFF2-40B4-BE49-F238E27FC236}">
                <a16:creationId xmlns:a16="http://schemas.microsoft.com/office/drawing/2014/main" id="{D4BF93B1-2542-9A45-EDE9-59AE3FD77D89}"/>
              </a:ext>
            </a:extLst>
          </p:cNvPr>
          <p:cNvPicPr>
            <a:picLocks noChangeAspect="1"/>
          </p:cNvPicPr>
          <p:nvPr userDrawn="1"/>
        </p:nvPicPr>
        <p:blipFill>
          <a:blip r:embed="rId2"/>
          <a:stretch>
            <a:fillRect/>
          </a:stretch>
        </p:blipFill>
        <p:spPr>
          <a:xfrm>
            <a:off x="10314000" y="504000"/>
            <a:ext cx="1229072" cy="258916"/>
          </a:xfrm>
          <a:prstGeom prst="rect">
            <a:avLst/>
          </a:prstGeom>
        </p:spPr>
      </p:pic>
      <p:sp>
        <p:nvSpPr>
          <p:cNvPr id="8" name="Bildplatzhalter 2">
            <a:extLst>
              <a:ext uri="{FF2B5EF4-FFF2-40B4-BE49-F238E27FC236}">
                <a16:creationId xmlns:a16="http://schemas.microsoft.com/office/drawing/2014/main" id="{5F285FCB-1187-4680-BC0A-A31181D85E1D}"/>
              </a:ext>
            </a:extLst>
          </p:cNvPr>
          <p:cNvSpPr>
            <a:spLocks noGrp="1"/>
          </p:cNvSpPr>
          <p:nvPr>
            <p:ph type="pic" sz="quarter" idx="14"/>
          </p:nvPr>
        </p:nvSpPr>
        <p:spPr>
          <a:xfrm>
            <a:off x="773113" y="496888"/>
            <a:ext cx="8140700" cy="5916612"/>
          </a:xfrm>
          <a:solidFill>
            <a:schemeClr val="bg1"/>
          </a:solidFill>
        </p:spPr>
        <p:txBody>
          <a:bodyPr>
            <a:normAutofit/>
          </a:bodyPr>
          <a:lstStyle>
            <a:lvl1pPr marL="0" indent="0">
              <a:buNone/>
              <a:defRPr sz="800">
                <a:latin typeface="Arial" panose="020B0604020202020204" pitchFamily="34" charset="0"/>
                <a:cs typeface="Arial" panose="020B0604020202020204" pitchFamily="34" charset="0"/>
              </a:defRPr>
            </a:lvl1pPr>
          </a:lstStyle>
          <a:p>
            <a:endParaRPr lang="de-AT"/>
          </a:p>
        </p:txBody>
      </p:sp>
      <p:sp>
        <p:nvSpPr>
          <p:cNvPr id="9" name="Rechteck 8">
            <a:extLst>
              <a:ext uri="{FF2B5EF4-FFF2-40B4-BE49-F238E27FC236}">
                <a16:creationId xmlns:a16="http://schemas.microsoft.com/office/drawing/2014/main" id="{8E86B55F-CAF5-4D71-BE13-0B0E728040A4}"/>
              </a:ext>
            </a:extLst>
          </p:cNvPr>
          <p:cNvSpPr/>
          <p:nvPr userDrawn="1"/>
        </p:nvSpPr>
        <p:spPr>
          <a:xfrm>
            <a:off x="9443920" y="5790442"/>
            <a:ext cx="86638" cy="252000"/>
          </a:xfrm>
          <a:prstGeom prst="rect">
            <a:avLst/>
          </a:prstGeom>
          <a:solidFill>
            <a:srgbClr val="C8421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Tree>
    <p:extLst>
      <p:ext uri="{BB962C8B-B14F-4D97-AF65-F5344CB8AC3E}">
        <p14:creationId xmlns:p14="http://schemas.microsoft.com/office/powerpoint/2010/main" val="368745158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4_Inhalt_grau">
    <p:spTree>
      <p:nvGrpSpPr>
        <p:cNvPr id="1" name=""/>
        <p:cNvGrpSpPr/>
        <p:nvPr/>
      </p:nvGrpSpPr>
      <p:grpSpPr>
        <a:xfrm>
          <a:off x="0" y="0"/>
          <a:ext cx="0" cy="0"/>
          <a:chOff x="0" y="0"/>
          <a:chExt cx="0" cy="0"/>
        </a:xfrm>
      </p:grpSpPr>
      <p:sp>
        <p:nvSpPr>
          <p:cNvPr id="6" name="Rechteck 5">
            <a:extLst>
              <a:ext uri="{FF2B5EF4-FFF2-40B4-BE49-F238E27FC236}">
                <a16:creationId xmlns:a16="http://schemas.microsoft.com/office/drawing/2014/main" id="{60E474D2-FDED-71A6-876C-31621903F11C}"/>
              </a:ext>
            </a:extLst>
          </p:cNvPr>
          <p:cNvSpPr/>
          <p:nvPr userDrawn="1"/>
        </p:nvSpPr>
        <p:spPr>
          <a:xfrm>
            <a:off x="0" y="0"/>
            <a:ext cx="12192000" cy="6858000"/>
          </a:xfrm>
          <a:prstGeom prst="rect">
            <a:avLst/>
          </a:prstGeom>
          <a:solidFill>
            <a:srgbClr val="EEEFE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 name="Titel 1">
            <a:extLst>
              <a:ext uri="{FF2B5EF4-FFF2-40B4-BE49-F238E27FC236}">
                <a16:creationId xmlns:a16="http://schemas.microsoft.com/office/drawing/2014/main" id="{EFE6D78B-3AFB-ACBE-08E4-88EFCEDA5C31}"/>
              </a:ext>
            </a:extLst>
          </p:cNvPr>
          <p:cNvSpPr>
            <a:spLocks noGrp="1"/>
          </p:cNvSpPr>
          <p:nvPr>
            <p:ph type="title"/>
          </p:nvPr>
        </p:nvSpPr>
        <p:spPr>
          <a:xfrm>
            <a:off x="666000" y="1043661"/>
            <a:ext cx="10515600" cy="792000"/>
          </a:xfrm>
        </p:spPr>
        <p:txBody>
          <a:bodyPr anchor="t" anchorCtr="0">
            <a:noAutofit/>
          </a:bodyPr>
          <a:lstStyle>
            <a:lvl1pPr>
              <a:lnSpc>
                <a:spcPct val="100000"/>
              </a:lnSpc>
              <a:defRPr sz="3400" b="1" i="0">
                <a:solidFill>
                  <a:srgbClr val="C8421C"/>
                </a:solidFill>
                <a:latin typeface="Arial" panose="020B0604020202020204" pitchFamily="34" charset="0"/>
                <a:cs typeface="Arial" panose="020B0604020202020204" pitchFamily="34" charset="0"/>
              </a:defRPr>
            </a:lvl1pPr>
          </a:lstStyle>
          <a:p>
            <a:endParaRPr lang="de-DE"/>
          </a:p>
        </p:txBody>
      </p:sp>
      <p:sp>
        <p:nvSpPr>
          <p:cNvPr id="3" name="Textplatzhalter 2">
            <a:extLst>
              <a:ext uri="{FF2B5EF4-FFF2-40B4-BE49-F238E27FC236}">
                <a16:creationId xmlns:a16="http://schemas.microsoft.com/office/drawing/2014/main" id="{BD88D70F-5F47-3BE5-4082-70D8BC7FF122}"/>
              </a:ext>
            </a:extLst>
          </p:cNvPr>
          <p:cNvSpPr>
            <a:spLocks noGrp="1"/>
          </p:cNvSpPr>
          <p:nvPr>
            <p:ph type="body" idx="1"/>
          </p:nvPr>
        </p:nvSpPr>
        <p:spPr>
          <a:xfrm>
            <a:off x="666000" y="1998550"/>
            <a:ext cx="10515600" cy="3979942"/>
          </a:xfrm>
        </p:spPr>
        <p:txBody>
          <a:bodyPr>
            <a:noAutofit/>
          </a:bodyPr>
          <a:lstStyle>
            <a:lvl1pPr marL="0" indent="0">
              <a:lnSpc>
                <a:spcPct val="100000"/>
              </a:lnSpc>
              <a:spcBef>
                <a:spcPts val="0"/>
              </a:spcBef>
              <a:buNone/>
              <a:defRPr sz="2400">
                <a:solidFill>
                  <a:schemeClr val="tx1"/>
                </a:solidFill>
                <a:latin typeface="Arial" panose="020B0604020202020204" pitchFamily="34" charset="0"/>
                <a:cs typeface="Arial" panose="020B0604020202020204"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endParaRPr lang="de-DE"/>
          </a:p>
        </p:txBody>
      </p:sp>
      <p:pic>
        <p:nvPicPr>
          <p:cNvPr id="7" name="Grafik 6">
            <a:extLst>
              <a:ext uri="{FF2B5EF4-FFF2-40B4-BE49-F238E27FC236}">
                <a16:creationId xmlns:a16="http://schemas.microsoft.com/office/drawing/2014/main" id="{44EDF704-28EB-3923-6B3E-F1D8C5C218D3}"/>
              </a:ext>
            </a:extLst>
          </p:cNvPr>
          <p:cNvPicPr>
            <a:picLocks noChangeAspect="1"/>
          </p:cNvPicPr>
          <p:nvPr userDrawn="1"/>
        </p:nvPicPr>
        <p:blipFill>
          <a:blip r:embed="rId2"/>
          <a:stretch>
            <a:fillRect/>
          </a:stretch>
        </p:blipFill>
        <p:spPr>
          <a:xfrm>
            <a:off x="10314000" y="504000"/>
            <a:ext cx="1229072" cy="258916"/>
          </a:xfrm>
          <a:prstGeom prst="rect">
            <a:avLst/>
          </a:prstGeom>
        </p:spPr>
      </p:pic>
    </p:spTree>
    <p:extLst>
      <p:ext uri="{BB962C8B-B14F-4D97-AF65-F5344CB8AC3E}">
        <p14:creationId xmlns:p14="http://schemas.microsoft.com/office/powerpoint/2010/main" val="354034433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6_Text_Bild_Vorlage">
    <p:spTree>
      <p:nvGrpSpPr>
        <p:cNvPr id="1" name=""/>
        <p:cNvGrpSpPr/>
        <p:nvPr/>
      </p:nvGrpSpPr>
      <p:grpSpPr>
        <a:xfrm>
          <a:off x="0" y="0"/>
          <a:ext cx="0" cy="0"/>
          <a:chOff x="0" y="0"/>
          <a:chExt cx="0" cy="0"/>
        </a:xfrm>
      </p:grpSpPr>
      <p:sp>
        <p:nvSpPr>
          <p:cNvPr id="9" name="Rechteck 8">
            <a:extLst>
              <a:ext uri="{FF2B5EF4-FFF2-40B4-BE49-F238E27FC236}">
                <a16:creationId xmlns:a16="http://schemas.microsoft.com/office/drawing/2014/main" id="{77DF094F-015E-5790-51A8-5AF7CCC9CFF8}"/>
              </a:ext>
            </a:extLst>
          </p:cNvPr>
          <p:cNvSpPr/>
          <p:nvPr userDrawn="1"/>
        </p:nvSpPr>
        <p:spPr>
          <a:xfrm>
            <a:off x="0" y="0"/>
            <a:ext cx="12192000" cy="6858000"/>
          </a:xfrm>
          <a:prstGeom prst="rect">
            <a:avLst/>
          </a:prstGeom>
          <a:solidFill>
            <a:srgbClr val="EEEFE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 name="Titel 1">
            <a:extLst>
              <a:ext uri="{FF2B5EF4-FFF2-40B4-BE49-F238E27FC236}">
                <a16:creationId xmlns:a16="http://schemas.microsoft.com/office/drawing/2014/main" id="{EFE6D78B-3AFB-ACBE-08E4-88EFCEDA5C31}"/>
              </a:ext>
            </a:extLst>
          </p:cNvPr>
          <p:cNvSpPr>
            <a:spLocks noGrp="1"/>
          </p:cNvSpPr>
          <p:nvPr>
            <p:ph type="title"/>
          </p:nvPr>
        </p:nvSpPr>
        <p:spPr>
          <a:xfrm>
            <a:off x="666000" y="1043661"/>
            <a:ext cx="10515600" cy="686983"/>
          </a:xfrm>
        </p:spPr>
        <p:txBody>
          <a:bodyPr anchor="t" anchorCtr="0">
            <a:noAutofit/>
          </a:bodyPr>
          <a:lstStyle>
            <a:lvl1pPr>
              <a:lnSpc>
                <a:spcPct val="100000"/>
              </a:lnSpc>
              <a:defRPr sz="3400" b="1" i="0">
                <a:solidFill>
                  <a:srgbClr val="C8421C"/>
                </a:solidFill>
                <a:latin typeface="Arial" panose="020B0604020202020204" pitchFamily="34" charset="0"/>
                <a:cs typeface="Arial" panose="020B0604020202020204" pitchFamily="34" charset="0"/>
              </a:defRPr>
            </a:lvl1pPr>
          </a:lstStyle>
          <a:p>
            <a:endParaRPr lang="de-DE"/>
          </a:p>
        </p:txBody>
      </p:sp>
      <p:sp>
        <p:nvSpPr>
          <p:cNvPr id="8" name="Textplatzhalter 2">
            <a:extLst>
              <a:ext uri="{FF2B5EF4-FFF2-40B4-BE49-F238E27FC236}">
                <a16:creationId xmlns:a16="http://schemas.microsoft.com/office/drawing/2014/main" id="{C5FDFD9E-55E6-4775-E61F-A70CDA661FBB}"/>
              </a:ext>
            </a:extLst>
          </p:cNvPr>
          <p:cNvSpPr>
            <a:spLocks noGrp="1"/>
          </p:cNvSpPr>
          <p:nvPr>
            <p:ph type="body" idx="10"/>
          </p:nvPr>
        </p:nvSpPr>
        <p:spPr>
          <a:xfrm>
            <a:off x="666000" y="422930"/>
            <a:ext cx="4952700" cy="255746"/>
          </a:xfrm>
        </p:spPr>
        <p:txBody>
          <a:bodyPr>
            <a:noAutofit/>
          </a:bodyPr>
          <a:lstStyle>
            <a:lvl1pPr marL="0" indent="0">
              <a:lnSpc>
                <a:spcPct val="100000"/>
              </a:lnSpc>
              <a:spcBef>
                <a:spcPts val="0"/>
              </a:spcBef>
              <a:buNone/>
              <a:defRPr sz="800">
                <a:solidFill>
                  <a:schemeClr val="tx1"/>
                </a:solidFill>
                <a:latin typeface="Arial" panose="020B0604020202020204" pitchFamily="34" charset="0"/>
                <a:cs typeface="Arial" panose="020B0604020202020204"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endParaRPr lang="de-DE"/>
          </a:p>
        </p:txBody>
      </p:sp>
      <p:sp>
        <p:nvSpPr>
          <p:cNvPr id="14" name="Textplatzhalter 2">
            <a:extLst>
              <a:ext uri="{FF2B5EF4-FFF2-40B4-BE49-F238E27FC236}">
                <a16:creationId xmlns:a16="http://schemas.microsoft.com/office/drawing/2014/main" id="{D898E07A-B9BE-FF9D-CCCD-D99D053D4620}"/>
              </a:ext>
            </a:extLst>
          </p:cNvPr>
          <p:cNvSpPr>
            <a:spLocks noGrp="1"/>
          </p:cNvSpPr>
          <p:nvPr>
            <p:ph type="body" idx="11" hasCustomPrompt="1"/>
          </p:nvPr>
        </p:nvSpPr>
        <p:spPr>
          <a:xfrm>
            <a:off x="900000" y="5480182"/>
            <a:ext cx="7678399" cy="577718"/>
          </a:xfrm>
        </p:spPr>
        <p:txBody>
          <a:bodyPr>
            <a:noAutofit/>
          </a:bodyPr>
          <a:lstStyle>
            <a:lvl1pPr marL="0" indent="0">
              <a:lnSpc>
                <a:spcPct val="100000"/>
              </a:lnSpc>
              <a:spcBef>
                <a:spcPts val="0"/>
              </a:spcBef>
              <a:buNone/>
              <a:defRPr sz="1000" spc="100" baseline="0">
                <a:solidFill>
                  <a:schemeClr val="tx1"/>
                </a:solidFill>
                <a:latin typeface="Arial" panose="020B0604020202020204" pitchFamily="34" charset="0"/>
                <a:cs typeface="Arial" panose="020B0604020202020204"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de-DE"/>
              <a:t>Bildunterschrift hinzufügen </a:t>
            </a:r>
          </a:p>
        </p:txBody>
      </p:sp>
      <p:sp>
        <p:nvSpPr>
          <p:cNvPr id="17" name="Rechteck 16">
            <a:extLst>
              <a:ext uri="{FF2B5EF4-FFF2-40B4-BE49-F238E27FC236}">
                <a16:creationId xmlns:a16="http://schemas.microsoft.com/office/drawing/2014/main" id="{71D741E9-6A40-6AAD-B84E-2D279AFF2B26}"/>
              </a:ext>
            </a:extLst>
          </p:cNvPr>
          <p:cNvSpPr/>
          <p:nvPr userDrawn="1"/>
        </p:nvSpPr>
        <p:spPr>
          <a:xfrm>
            <a:off x="755437" y="5485348"/>
            <a:ext cx="86638" cy="252000"/>
          </a:xfrm>
          <a:prstGeom prst="rect">
            <a:avLst/>
          </a:prstGeom>
          <a:solidFill>
            <a:srgbClr val="C8421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4" name="Bildplatzhalter 3">
            <a:extLst>
              <a:ext uri="{FF2B5EF4-FFF2-40B4-BE49-F238E27FC236}">
                <a16:creationId xmlns:a16="http://schemas.microsoft.com/office/drawing/2014/main" id="{685C5148-9935-B54B-F6B6-C38C940F4E82}"/>
              </a:ext>
            </a:extLst>
          </p:cNvPr>
          <p:cNvSpPr>
            <a:spLocks noGrp="1"/>
          </p:cNvSpPr>
          <p:nvPr>
            <p:ph type="pic" sz="quarter" idx="12"/>
          </p:nvPr>
        </p:nvSpPr>
        <p:spPr>
          <a:xfrm>
            <a:off x="756000" y="1873405"/>
            <a:ext cx="7173596" cy="3186958"/>
          </a:xfrm>
          <a:solidFill>
            <a:schemeClr val="bg1"/>
          </a:solidFill>
        </p:spPr>
        <p:txBody>
          <a:bodyPr>
            <a:normAutofit/>
          </a:bodyPr>
          <a:lstStyle>
            <a:lvl1pPr marL="0" indent="0">
              <a:buNone/>
              <a:defRPr sz="800">
                <a:latin typeface="Arial" panose="020B0604020202020204" pitchFamily="34" charset="0"/>
                <a:cs typeface="Arial" panose="020B0604020202020204" pitchFamily="34" charset="0"/>
              </a:defRPr>
            </a:lvl1pPr>
          </a:lstStyle>
          <a:p>
            <a:endParaRPr lang="de-DE"/>
          </a:p>
        </p:txBody>
      </p:sp>
      <p:sp>
        <p:nvSpPr>
          <p:cNvPr id="12" name="Bildplatzhalter 3">
            <a:extLst>
              <a:ext uri="{FF2B5EF4-FFF2-40B4-BE49-F238E27FC236}">
                <a16:creationId xmlns:a16="http://schemas.microsoft.com/office/drawing/2014/main" id="{83D1B522-34FB-7BF1-DB4B-81B54008D3BE}"/>
              </a:ext>
            </a:extLst>
          </p:cNvPr>
          <p:cNvSpPr>
            <a:spLocks noGrp="1"/>
          </p:cNvSpPr>
          <p:nvPr>
            <p:ph type="pic" sz="quarter" idx="13"/>
          </p:nvPr>
        </p:nvSpPr>
        <p:spPr>
          <a:xfrm>
            <a:off x="8027211" y="1873405"/>
            <a:ext cx="3708000" cy="3186958"/>
          </a:xfrm>
          <a:solidFill>
            <a:schemeClr val="bg1"/>
          </a:solidFill>
        </p:spPr>
        <p:txBody>
          <a:bodyPr>
            <a:normAutofit/>
          </a:bodyPr>
          <a:lstStyle>
            <a:lvl1pPr marL="0" indent="0">
              <a:buNone/>
              <a:defRPr sz="800">
                <a:latin typeface="Arial" panose="020B0604020202020204" pitchFamily="34" charset="0"/>
                <a:cs typeface="Arial" panose="020B0604020202020204" pitchFamily="34" charset="0"/>
              </a:defRPr>
            </a:lvl1pPr>
          </a:lstStyle>
          <a:p>
            <a:endParaRPr lang="de-DE"/>
          </a:p>
        </p:txBody>
      </p:sp>
      <p:pic>
        <p:nvPicPr>
          <p:cNvPr id="16" name="Grafik 15">
            <a:extLst>
              <a:ext uri="{FF2B5EF4-FFF2-40B4-BE49-F238E27FC236}">
                <a16:creationId xmlns:a16="http://schemas.microsoft.com/office/drawing/2014/main" id="{86F32B50-203B-62F6-1F77-477BD58B936F}"/>
              </a:ext>
            </a:extLst>
          </p:cNvPr>
          <p:cNvPicPr>
            <a:picLocks noChangeAspect="1"/>
          </p:cNvPicPr>
          <p:nvPr userDrawn="1"/>
        </p:nvPicPr>
        <p:blipFill>
          <a:blip r:embed="rId2"/>
          <a:stretch>
            <a:fillRect/>
          </a:stretch>
        </p:blipFill>
        <p:spPr>
          <a:xfrm>
            <a:off x="10314000" y="504000"/>
            <a:ext cx="1229072" cy="258916"/>
          </a:xfrm>
          <a:prstGeom prst="rect">
            <a:avLst/>
          </a:prstGeom>
        </p:spPr>
      </p:pic>
    </p:spTree>
    <p:extLst>
      <p:ext uri="{BB962C8B-B14F-4D97-AF65-F5344CB8AC3E}">
        <p14:creationId xmlns:p14="http://schemas.microsoft.com/office/powerpoint/2010/main" val="11409664"/>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guide id="3" orient="horz" pos="255">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8_Bild_Text_Vorlage">
    <p:spTree>
      <p:nvGrpSpPr>
        <p:cNvPr id="1" name=""/>
        <p:cNvGrpSpPr/>
        <p:nvPr/>
      </p:nvGrpSpPr>
      <p:grpSpPr>
        <a:xfrm>
          <a:off x="0" y="0"/>
          <a:ext cx="0" cy="0"/>
          <a:chOff x="0" y="0"/>
          <a:chExt cx="0" cy="0"/>
        </a:xfrm>
      </p:grpSpPr>
      <p:sp>
        <p:nvSpPr>
          <p:cNvPr id="9" name="Rechteck 8">
            <a:extLst>
              <a:ext uri="{FF2B5EF4-FFF2-40B4-BE49-F238E27FC236}">
                <a16:creationId xmlns:a16="http://schemas.microsoft.com/office/drawing/2014/main" id="{77DF094F-015E-5790-51A8-5AF7CCC9CFF8}"/>
              </a:ext>
            </a:extLst>
          </p:cNvPr>
          <p:cNvSpPr/>
          <p:nvPr userDrawn="1"/>
        </p:nvSpPr>
        <p:spPr>
          <a:xfrm>
            <a:off x="0" y="0"/>
            <a:ext cx="12192000" cy="6858000"/>
          </a:xfrm>
          <a:prstGeom prst="rect">
            <a:avLst/>
          </a:prstGeom>
          <a:solidFill>
            <a:srgbClr val="EEEFE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4" name="Textplatzhalter 2">
            <a:extLst>
              <a:ext uri="{FF2B5EF4-FFF2-40B4-BE49-F238E27FC236}">
                <a16:creationId xmlns:a16="http://schemas.microsoft.com/office/drawing/2014/main" id="{D898E07A-B9BE-FF9D-CCCD-D99D053D4620}"/>
              </a:ext>
            </a:extLst>
          </p:cNvPr>
          <p:cNvSpPr>
            <a:spLocks noGrp="1"/>
          </p:cNvSpPr>
          <p:nvPr>
            <p:ph type="body" idx="11" hasCustomPrompt="1"/>
          </p:nvPr>
        </p:nvSpPr>
        <p:spPr>
          <a:xfrm>
            <a:off x="9588483" y="4327578"/>
            <a:ext cx="2344821" cy="2150062"/>
          </a:xfrm>
        </p:spPr>
        <p:txBody>
          <a:bodyPr>
            <a:noAutofit/>
          </a:bodyPr>
          <a:lstStyle>
            <a:lvl1pPr marL="0" indent="0">
              <a:lnSpc>
                <a:spcPts val="1400"/>
              </a:lnSpc>
              <a:spcBef>
                <a:spcPts val="0"/>
              </a:spcBef>
              <a:buNone/>
              <a:defRPr sz="1100" spc="100" baseline="0">
                <a:solidFill>
                  <a:schemeClr val="tx1"/>
                </a:solidFill>
                <a:latin typeface="Arial" panose="020B0604020202020204" pitchFamily="34" charset="0"/>
                <a:cs typeface="Arial" panose="020B0604020202020204"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de-DE"/>
              <a:t>Bildunterschrift hinzufügen</a:t>
            </a:r>
          </a:p>
        </p:txBody>
      </p:sp>
      <p:sp>
        <p:nvSpPr>
          <p:cNvPr id="17" name="Rechteck 16">
            <a:extLst>
              <a:ext uri="{FF2B5EF4-FFF2-40B4-BE49-F238E27FC236}">
                <a16:creationId xmlns:a16="http://schemas.microsoft.com/office/drawing/2014/main" id="{71D741E9-6A40-6AAD-B84E-2D279AFF2B26}"/>
              </a:ext>
            </a:extLst>
          </p:cNvPr>
          <p:cNvSpPr/>
          <p:nvPr userDrawn="1"/>
        </p:nvSpPr>
        <p:spPr>
          <a:xfrm>
            <a:off x="9443920" y="4332744"/>
            <a:ext cx="86638" cy="252000"/>
          </a:xfrm>
          <a:prstGeom prst="rect">
            <a:avLst/>
          </a:prstGeom>
          <a:solidFill>
            <a:srgbClr val="C8421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7" name="Bildplatzhalter 3">
            <a:extLst>
              <a:ext uri="{FF2B5EF4-FFF2-40B4-BE49-F238E27FC236}">
                <a16:creationId xmlns:a16="http://schemas.microsoft.com/office/drawing/2014/main" id="{1AB87AD5-37BC-2F2A-6931-256BE838A7BC}"/>
              </a:ext>
            </a:extLst>
          </p:cNvPr>
          <p:cNvSpPr>
            <a:spLocks noGrp="1"/>
          </p:cNvSpPr>
          <p:nvPr>
            <p:ph type="pic" sz="quarter" idx="12"/>
          </p:nvPr>
        </p:nvSpPr>
        <p:spPr>
          <a:xfrm>
            <a:off x="755437" y="1177200"/>
            <a:ext cx="8158042" cy="4947004"/>
          </a:xfrm>
          <a:solidFill>
            <a:schemeClr val="bg1"/>
          </a:solidFill>
        </p:spPr>
        <p:txBody>
          <a:bodyPr>
            <a:noAutofit/>
          </a:bodyPr>
          <a:lstStyle>
            <a:lvl1pPr marL="0" indent="0">
              <a:buNone/>
              <a:defRPr sz="800">
                <a:latin typeface="Arial" panose="020B0604020202020204" pitchFamily="34" charset="0"/>
                <a:cs typeface="Arial" panose="020B0604020202020204" pitchFamily="34" charset="0"/>
              </a:defRPr>
            </a:lvl1pPr>
          </a:lstStyle>
          <a:p>
            <a:endParaRPr lang="de-DE"/>
          </a:p>
        </p:txBody>
      </p:sp>
      <p:pic>
        <p:nvPicPr>
          <p:cNvPr id="8" name="Grafik 7">
            <a:extLst>
              <a:ext uri="{FF2B5EF4-FFF2-40B4-BE49-F238E27FC236}">
                <a16:creationId xmlns:a16="http://schemas.microsoft.com/office/drawing/2014/main" id="{7A803D7D-3607-FF33-E312-C692E5EA180B}"/>
              </a:ext>
            </a:extLst>
          </p:cNvPr>
          <p:cNvPicPr>
            <a:picLocks noChangeAspect="1"/>
          </p:cNvPicPr>
          <p:nvPr userDrawn="1"/>
        </p:nvPicPr>
        <p:blipFill>
          <a:blip r:embed="rId2"/>
          <a:stretch>
            <a:fillRect/>
          </a:stretch>
        </p:blipFill>
        <p:spPr>
          <a:xfrm>
            <a:off x="10314000" y="504000"/>
            <a:ext cx="1229072" cy="258916"/>
          </a:xfrm>
          <a:prstGeom prst="rect">
            <a:avLst/>
          </a:prstGeom>
        </p:spPr>
      </p:pic>
    </p:spTree>
    <p:extLst>
      <p:ext uri="{BB962C8B-B14F-4D97-AF65-F5344CB8AC3E}">
        <p14:creationId xmlns:p14="http://schemas.microsoft.com/office/powerpoint/2010/main" val="972512702"/>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guide id="3" orient="horz" pos="255">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0_Text_Bilder">
    <p:spTree>
      <p:nvGrpSpPr>
        <p:cNvPr id="1" name=""/>
        <p:cNvGrpSpPr/>
        <p:nvPr/>
      </p:nvGrpSpPr>
      <p:grpSpPr>
        <a:xfrm>
          <a:off x="0" y="0"/>
          <a:ext cx="0" cy="0"/>
          <a:chOff x="0" y="0"/>
          <a:chExt cx="0" cy="0"/>
        </a:xfrm>
      </p:grpSpPr>
      <p:sp>
        <p:nvSpPr>
          <p:cNvPr id="9" name="Rechteck 8">
            <a:extLst>
              <a:ext uri="{FF2B5EF4-FFF2-40B4-BE49-F238E27FC236}">
                <a16:creationId xmlns:a16="http://schemas.microsoft.com/office/drawing/2014/main" id="{77DF094F-015E-5790-51A8-5AF7CCC9CFF8}"/>
              </a:ext>
            </a:extLst>
          </p:cNvPr>
          <p:cNvSpPr/>
          <p:nvPr userDrawn="1"/>
        </p:nvSpPr>
        <p:spPr>
          <a:xfrm>
            <a:off x="0" y="0"/>
            <a:ext cx="12192000" cy="6858000"/>
          </a:xfrm>
          <a:prstGeom prst="rect">
            <a:avLst/>
          </a:prstGeom>
          <a:solidFill>
            <a:srgbClr val="EEEFE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 name="Titel 1">
            <a:extLst>
              <a:ext uri="{FF2B5EF4-FFF2-40B4-BE49-F238E27FC236}">
                <a16:creationId xmlns:a16="http://schemas.microsoft.com/office/drawing/2014/main" id="{EFE6D78B-3AFB-ACBE-08E4-88EFCEDA5C31}"/>
              </a:ext>
            </a:extLst>
          </p:cNvPr>
          <p:cNvSpPr>
            <a:spLocks noGrp="1"/>
          </p:cNvSpPr>
          <p:nvPr>
            <p:ph type="title"/>
          </p:nvPr>
        </p:nvSpPr>
        <p:spPr>
          <a:xfrm>
            <a:off x="4824000" y="1043661"/>
            <a:ext cx="6588000" cy="686983"/>
          </a:xfrm>
        </p:spPr>
        <p:txBody>
          <a:bodyPr anchor="t" anchorCtr="0">
            <a:noAutofit/>
          </a:bodyPr>
          <a:lstStyle>
            <a:lvl1pPr>
              <a:lnSpc>
                <a:spcPct val="100000"/>
              </a:lnSpc>
              <a:defRPr sz="3400" b="1" i="0" baseline="0">
                <a:solidFill>
                  <a:srgbClr val="C8421C"/>
                </a:solidFill>
                <a:latin typeface="Arial" panose="020B0604020202020204" pitchFamily="34" charset="0"/>
                <a:cs typeface="Arial" panose="020B0604020202020204" pitchFamily="34" charset="0"/>
              </a:defRPr>
            </a:lvl1pPr>
          </a:lstStyle>
          <a:p>
            <a:endParaRPr lang="de-DE"/>
          </a:p>
        </p:txBody>
      </p:sp>
      <p:sp>
        <p:nvSpPr>
          <p:cNvPr id="14" name="Textplatzhalter 2">
            <a:extLst>
              <a:ext uri="{FF2B5EF4-FFF2-40B4-BE49-F238E27FC236}">
                <a16:creationId xmlns:a16="http://schemas.microsoft.com/office/drawing/2014/main" id="{D898E07A-B9BE-FF9D-CCCD-D99D053D4620}"/>
              </a:ext>
            </a:extLst>
          </p:cNvPr>
          <p:cNvSpPr>
            <a:spLocks noGrp="1"/>
          </p:cNvSpPr>
          <p:nvPr>
            <p:ph type="body" idx="11"/>
          </p:nvPr>
        </p:nvSpPr>
        <p:spPr>
          <a:xfrm>
            <a:off x="5372935" y="5235568"/>
            <a:ext cx="3864665" cy="1316431"/>
          </a:xfrm>
        </p:spPr>
        <p:txBody>
          <a:bodyPr>
            <a:noAutofit/>
          </a:bodyPr>
          <a:lstStyle>
            <a:lvl1pPr marL="0" indent="0">
              <a:lnSpc>
                <a:spcPct val="100000"/>
              </a:lnSpc>
              <a:spcBef>
                <a:spcPts val="0"/>
              </a:spcBef>
              <a:buNone/>
              <a:defRPr sz="2200" spc="0" baseline="0">
                <a:solidFill>
                  <a:schemeClr val="tx1"/>
                </a:solidFill>
                <a:latin typeface="Arial" panose="020B0604020202020204" pitchFamily="34" charset="0"/>
                <a:cs typeface="Arial" panose="020B0604020202020204"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endParaRPr lang="de-DE"/>
          </a:p>
        </p:txBody>
      </p:sp>
      <p:sp>
        <p:nvSpPr>
          <p:cNvPr id="18" name="Textplatzhalter 2">
            <a:extLst>
              <a:ext uri="{FF2B5EF4-FFF2-40B4-BE49-F238E27FC236}">
                <a16:creationId xmlns:a16="http://schemas.microsoft.com/office/drawing/2014/main" id="{5F12F5BE-8889-DEAF-1943-4F7B0120B143}"/>
              </a:ext>
            </a:extLst>
          </p:cNvPr>
          <p:cNvSpPr>
            <a:spLocks noGrp="1"/>
          </p:cNvSpPr>
          <p:nvPr>
            <p:ph type="body" idx="12"/>
          </p:nvPr>
        </p:nvSpPr>
        <p:spPr>
          <a:xfrm>
            <a:off x="666000" y="1043661"/>
            <a:ext cx="4036290" cy="686983"/>
          </a:xfrm>
        </p:spPr>
        <p:txBody>
          <a:bodyPr>
            <a:noAutofit/>
          </a:bodyPr>
          <a:lstStyle>
            <a:lvl1pPr marL="0" indent="0">
              <a:lnSpc>
                <a:spcPct val="100000"/>
              </a:lnSpc>
              <a:spcBef>
                <a:spcPts val="0"/>
              </a:spcBef>
              <a:buNone/>
              <a:defRPr sz="3400" spc="0" baseline="0">
                <a:solidFill>
                  <a:schemeClr val="tx1"/>
                </a:solidFill>
                <a:latin typeface="Arial" panose="020B0604020202020204" pitchFamily="34" charset="0"/>
                <a:cs typeface="Arial" panose="020B0604020202020204"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endParaRPr lang="de-DE"/>
          </a:p>
        </p:txBody>
      </p:sp>
      <p:pic>
        <p:nvPicPr>
          <p:cNvPr id="11" name="Grafik 10">
            <a:extLst>
              <a:ext uri="{FF2B5EF4-FFF2-40B4-BE49-F238E27FC236}">
                <a16:creationId xmlns:a16="http://schemas.microsoft.com/office/drawing/2014/main" id="{42549998-6F1F-F655-84FF-3DD7240B90C2}"/>
              </a:ext>
            </a:extLst>
          </p:cNvPr>
          <p:cNvPicPr>
            <a:picLocks noChangeAspect="1"/>
          </p:cNvPicPr>
          <p:nvPr userDrawn="1"/>
        </p:nvPicPr>
        <p:blipFill>
          <a:blip r:embed="rId2"/>
          <a:stretch>
            <a:fillRect/>
          </a:stretch>
        </p:blipFill>
        <p:spPr>
          <a:xfrm>
            <a:off x="10314000" y="504000"/>
            <a:ext cx="1229072" cy="258916"/>
          </a:xfrm>
          <a:prstGeom prst="rect">
            <a:avLst/>
          </a:prstGeom>
        </p:spPr>
      </p:pic>
      <p:sp>
        <p:nvSpPr>
          <p:cNvPr id="17" name="Bildplatzhalter 3">
            <a:extLst>
              <a:ext uri="{FF2B5EF4-FFF2-40B4-BE49-F238E27FC236}">
                <a16:creationId xmlns:a16="http://schemas.microsoft.com/office/drawing/2014/main" id="{BE5108E0-180B-460E-9944-D69098DE622D}"/>
              </a:ext>
            </a:extLst>
          </p:cNvPr>
          <p:cNvSpPr>
            <a:spLocks noGrp="1"/>
          </p:cNvSpPr>
          <p:nvPr>
            <p:ph type="pic" sz="quarter" idx="13"/>
          </p:nvPr>
        </p:nvSpPr>
        <p:spPr>
          <a:xfrm>
            <a:off x="792163" y="2124075"/>
            <a:ext cx="3425825" cy="2427288"/>
          </a:xfrm>
          <a:solidFill>
            <a:schemeClr val="bg1"/>
          </a:solidFill>
        </p:spPr>
        <p:txBody>
          <a:bodyPr>
            <a:normAutofit/>
          </a:bodyPr>
          <a:lstStyle>
            <a:lvl1pPr marL="0" indent="0">
              <a:buNone/>
              <a:defRPr sz="800">
                <a:latin typeface="Arial" panose="020B0604020202020204" pitchFamily="34" charset="0"/>
                <a:cs typeface="Arial" panose="020B0604020202020204" pitchFamily="34" charset="0"/>
              </a:defRPr>
            </a:lvl1pPr>
          </a:lstStyle>
          <a:p>
            <a:endParaRPr lang="de-AT"/>
          </a:p>
        </p:txBody>
      </p:sp>
      <p:sp>
        <p:nvSpPr>
          <p:cNvPr id="19" name="Bildplatzhalter 6">
            <a:extLst>
              <a:ext uri="{FF2B5EF4-FFF2-40B4-BE49-F238E27FC236}">
                <a16:creationId xmlns:a16="http://schemas.microsoft.com/office/drawing/2014/main" id="{094AE8BA-D428-4523-A157-8DF6657F5CE9}"/>
              </a:ext>
            </a:extLst>
          </p:cNvPr>
          <p:cNvSpPr>
            <a:spLocks noGrp="1"/>
          </p:cNvSpPr>
          <p:nvPr>
            <p:ph type="pic" sz="quarter" idx="14"/>
          </p:nvPr>
        </p:nvSpPr>
        <p:spPr>
          <a:xfrm>
            <a:off x="4408488" y="2124075"/>
            <a:ext cx="3425825" cy="2427288"/>
          </a:xfrm>
          <a:solidFill>
            <a:schemeClr val="bg1"/>
          </a:solidFill>
        </p:spPr>
        <p:txBody>
          <a:bodyPr>
            <a:normAutofit/>
          </a:bodyPr>
          <a:lstStyle>
            <a:lvl1pPr marL="0" indent="0">
              <a:buNone/>
              <a:defRPr sz="800">
                <a:latin typeface="Arial" panose="020B0604020202020204" pitchFamily="34" charset="0"/>
                <a:cs typeface="Arial" panose="020B0604020202020204" pitchFamily="34" charset="0"/>
              </a:defRPr>
            </a:lvl1pPr>
          </a:lstStyle>
          <a:p>
            <a:endParaRPr lang="de-AT"/>
          </a:p>
        </p:txBody>
      </p:sp>
      <p:sp>
        <p:nvSpPr>
          <p:cNvPr id="20" name="Bildplatzhalter 9">
            <a:extLst>
              <a:ext uri="{FF2B5EF4-FFF2-40B4-BE49-F238E27FC236}">
                <a16:creationId xmlns:a16="http://schemas.microsoft.com/office/drawing/2014/main" id="{42DB4C38-2848-4E0A-97CC-51E441142ABC}"/>
              </a:ext>
            </a:extLst>
          </p:cNvPr>
          <p:cNvSpPr>
            <a:spLocks noGrp="1"/>
          </p:cNvSpPr>
          <p:nvPr>
            <p:ph type="pic" sz="quarter" idx="15"/>
          </p:nvPr>
        </p:nvSpPr>
        <p:spPr>
          <a:xfrm>
            <a:off x="8023225" y="2124075"/>
            <a:ext cx="3432175" cy="2427288"/>
          </a:xfrm>
          <a:solidFill>
            <a:schemeClr val="bg1"/>
          </a:solidFill>
        </p:spPr>
        <p:txBody>
          <a:bodyPr>
            <a:normAutofit/>
          </a:bodyPr>
          <a:lstStyle>
            <a:lvl1pPr marL="0" indent="0">
              <a:buNone/>
              <a:defRPr sz="800">
                <a:latin typeface="Arial" panose="020B0604020202020204" pitchFamily="34" charset="0"/>
                <a:cs typeface="Arial" panose="020B0604020202020204" pitchFamily="34" charset="0"/>
              </a:defRPr>
            </a:lvl1pPr>
          </a:lstStyle>
          <a:p>
            <a:endParaRPr lang="de-AT"/>
          </a:p>
        </p:txBody>
      </p:sp>
    </p:spTree>
    <p:extLst>
      <p:ext uri="{BB962C8B-B14F-4D97-AF65-F5344CB8AC3E}">
        <p14:creationId xmlns:p14="http://schemas.microsoft.com/office/powerpoint/2010/main" val="3543909201"/>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guide id="3" orient="horz" pos="255">
          <p15:clr>
            <a:srgbClr val="FBAE40"/>
          </p15:clr>
        </p15:guide>
        <p15:guide id="4" pos="483">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6_Text_Bild_rechts">
    <p:spTree>
      <p:nvGrpSpPr>
        <p:cNvPr id="1" name=""/>
        <p:cNvGrpSpPr/>
        <p:nvPr/>
      </p:nvGrpSpPr>
      <p:grpSpPr>
        <a:xfrm>
          <a:off x="0" y="0"/>
          <a:ext cx="0" cy="0"/>
          <a:chOff x="0" y="0"/>
          <a:chExt cx="0" cy="0"/>
        </a:xfrm>
      </p:grpSpPr>
      <p:sp>
        <p:nvSpPr>
          <p:cNvPr id="6" name="Rechteck 5">
            <a:extLst>
              <a:ext uri="{FF2B5EF4-FFF2-40B4-BE49-F238E27FC236}">
                <a16:creationId xmlns:a16="http://schemas.microsoft.com/office/drawing/2014/main" id="{60E474D2-FDED-71A6-876C-31621903F11C}"/>
              </a:ext>
            </a:extLst>
          </p:cNvPr>
          <p:cNvSpPr/>
          <p:nvPr userDrawn="1"/>
        </p:nvSpPr>
        <p:spPr>
          <a:xfrm>
            <a:off x="0" y="0"/>
            <a:ext cx="12192000" cy="6858000"/>
          </a:xfrm>
          <a:prstGeom prst="rect">
            <a:avLst/>
          </a:prstGeom>
          <a:solidFill>
            <a:srgbClr val="EEEFE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 name="Titel 1">
            <a:extLst>
              <a:ext uri="{FF2B5EF4-FFF2-40B4-BE49-F238E27FC236}">
                <a16:creationId xmlns:a16="http://schemas.microsoft.com/office/drawing/2014/main" id="{EFE6D78B-3AFB-ACBE-08E4-88EFCEDA5C31}"/>
              </a:ext>
            </a:extLst>
          </p:cNvPr>
          <p:cNvSpPr>
            <a:spLocks noGrp="1"/>
          </p:cNvSpPr>
          <p:nvPr>
            <p:ph type="title"/>
          </p:nvPr>
        </p:nvSpPr>
        <p:spPr>
          <a:xfrm>
            <a:off x="666000" y="1043660"/>
            <a:ext cx="6234421" cy="1209345"/>
          </a:xfrm>
        </p:spPr>
        <p:txBody>
          <a:bodyPr anchor="t" anchorCtr="0">
            <a:noAutofit/>
          </a:bodyPr>
          <a:lstStyle>
            <a:lvl1pPr>
              <a:lnSpc>
                <a:spcPct val="100000"/>
              </a:lnSpc>
              <a:defRPr sz="3400" b="1" i="0">
                <a:solidFill>
                  <a:srgbClr val="C8421C"/>
                </a:solidFill>
                <a:latin typeface="Arial" panose="020B0604020202020204" pitchFamily="34" charset="0"/>
                <a:cs typeface="Arial" panose="020B0604020202020204" pitchFamily="34" charset="0"/>
              </a:defRPr>
            </a:lvl1pPr>
          </a:lstStyle>
          <a:p>
            <a:endParaRPr lang="de-DE"/>
          </a:p>
        </p:txBody>
      </p:sp>
      <p:sp>
        <p:nvSpPr>
          <p:cNvPr id="3" name="Textplatzhalter 2">
            <a:extLst>
              <a:ext uri="{FF2B5EF4-FFF2-40B4-BE49-F238E27FC236}">
                <a16:creationId xmlns:a16="http://schemas.microsoft.com/office/drawing/2014/main" id="{BD88D70F-5F47-3BE5-4082-70D8BC7FF122}"/>
              </a:ext>
            </a:extLst>
          </p:cNvPr>
          <p:cNvSpPr>
            <a:spLocks noGrp="1"/>
          </p:cNvSpPr>
          <p:nvPr>
            <p:ph type="body" idx="1"/>
          </p:nvPr>
        </p:nvSpPr>
        <p:spPr>
          <a:xfrm>
            <a:off x="665999" y="2448000"/>
            <a:ext cx="6234421" cy="3785416"/>
          </a:xfrm>
        </p:spPr>
        <p:txBody>
          <a:bodyPr>
            <a:noAutofit/>
          </a:bodyPr>
          <a:lstStyle>
            <a:lvl1pPr marL="269875" indent="-269875">
              <a:lnSpc>
                <a:spcPct val="100000"/>
              </a:lnSpc>
              <a:spcBef>
                <a:spcPts val="0"/>
              </a:spcBef>
              <a:spcAft>
                <a:spcPts val="600"/>
              </a:spcAft>
              <a:buFont typeface="Symbol" pitchFamily="2" charset="2"/>
              <a:buChar char="-"/>
              <a:tabLst/>
              <a:defRPr sz="2400">
                <a:solidFill>
                  <a:schemeClr val="tx1"/>
                </a:solidFill>
                <a:latin typeface="Arial" panose="020B0604020202020204" pitchFamily="34" charset="0"/>
                <a:cs typeface="Arial" panose="020B0604020202020204"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endParaRPr lang="de-DE"/>
          </a:p>
        </p:txBody>
      </p:sp>
      <p:sp>
        <p:nvSpPr>
          <p:cNvPr id="9" name="Textplatzhalter 2">
            <a:extLst>
              <a:ext uri="{FF2B5EF4-FFF2-40B4-BE49-F238E27FC236}">
                <a16:creationId xmlns:a16="http://schemas.microsoft.com/office/drawing/2014/main" id="{DEB81EA5-34C9-8650-16A0-963561C7E084}"/>
              </a:ext>
            </a:extLst>
          </p:cNvPr>
          <p:cNvSpPr>
            <a:spLocks noGrp="1"/>
          </p:cNvSpPr>
          <p:nvPr>
            <p:ph type="body" idx="11"/>
          </p:nvPr>
        </p:nvSpPr>
        <p:spPr>
          <a:xfrm>
            <a:off x="666000" y="422930"/>
            <a:ext cx="4952700" cy="255746"/>
          </a:xfrm>
        </p:spPr>
        <p:txBody>
          <a:bodyPr>
            <a:noAutofit/>
          </a:bodyPr>
          <a:lstStyle>
            <a:lvl1pPr marL="0" indent="0">
              <a:lnSpc>
                <a:spcPct val="100000"/>
              </a:lnSpc>
              <a:spcBef>
                <a:spcPts val="0"/>
              </a:spcBef>
              <a:buNone/>
              <a:defRPr sz="800">
                <a:solidFill>
                  <a:schemeClr val="tx1"/>
                </a:solidFill>
                <a:latin typeface="Arial" panose="020B0604020202020204" pitchFamily="34" charset="0"/>
                <a:cs typeface="Arial" panose="020B0604020202020204"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endParaRPr lang="de-DE"/>
          </a:p>
        </p:txBody>
      </p:sp>
      <p:pic>
        <p:nvPicPr>
          <p:cNvPr id="7" name="Grafik 6">
            <a:extLst>
              <a:ext uri="{FF2B5EF4-FFF2-40B4-BE49-F238E27FC236}">
                <a16:creationId xmlns:a16="http://schemas.microsoft.com/office/drawing/2014/main" id="{44EDF704-28EB-3923-6B3E-F1D8C5C218D3}"/>
              </a:ext>
            </a:extLst>
          </p:cNvPr>
          <p:cNvPicPr>
            <a:picLocks noChangeAspect="1"/>
          </p:cNvPicPr>
          <p:nvPr userDrawn="1"/>
        </p:nvPicPr>
        <p:blipFill>
          <a:blip r:embed="rId2"/>
          <a:stretch>
            <a:fillRect/>
          </a:stretch>
        </p:blipFill>
        <p:spPr>
          <a:xfrm>
            <a:off x="10314000" y="504000"/>
            <a:ext cx="1229072" cy="258916"/>
          </a:xfrm>
          <a:prstGeom prst="rect">
            <a:avLst/>
          </a:prstGeom>
        </p:spPr>
      </p:pic>
      <p:sp>
        <p:nvSpPr>
          <p:cNvPr id="14" name="Rechteck 13">
            <a:extLst>
              <a:ext uri="{FF2B5EF4-FFF2-40B4-BE49-F238E27FC236}">
                <a16:creationId xmlns:a16="http://schemas.microsoft.com/office/drawing/2014/main" id="{78A445BB-35C5-2DF6-30CC-061B0D674305}"/>
              </a:ext>
            </a:extLst>
          </p:cNvPr>
          <p:cNvSpPr/>
          <p:nvPr userDrawn="1"/>
        </p:nvSpPr>
        <p:spPr>
          <a:xfrm>
            <a:off x="7162069" y="5571769"/>
            <a:ext cx="86638" cy="252000"/>
          </a:xfrm>
          <a:prstGeom prst="rect">
            <a:avLst/>
          </a:prstGeom>
          <a:solidFill>
            <a:srgbClr val="C8421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2" name="Textplatzhalter 2">
            <a:extLst>
              <a:ext uri="{FF2B5EF4-FFF2-40B4-BE49-F238E27FC236}">
                <a16:creationId xmlns:a16="http://schemas.microsoft.com/office/drawing/2014/main" id="{E5300615-CC0E-EDF1-88F7-86C30DE41F2A}"/>
              </a:ext>
            </a:extLst>
          </p:cNvPr>
          <p:cNvSpPr>
            <a:spLocks noGrp="1"/>
          </p:cNvSpPr>
          <p:nvPr>
            <p:ph type="body" idx="12" hasCustomPrompt="1"/>
          </p:nvPr>
        </p:nvSpPr>
        <p:spPr>
          <a:xfrm>
            <a:off x="7289394" y="5552915"/>
            <a:ext cx="1477533" cy="546226"/>
          </a:xfrm>
        </p:spPr>
        <p:txBody>
          <a:bodyPr>
            <a:noAutofit/>
          </a:bodyPr>
          <a:lstStyle>
            <a:lvl1pPr marL="0" indent="0">
              <a:lnSpc>
                <a:spcPct val="100000"/>
              </a:lnSpc>
              <a:spcBef>
                <a:spcPts val="0"/>
              </a:spcBef>
              <a:buNone/>
              <a:defRPr sz="1000">
                <a:solidFill>
                  <a:schemeClr val="tx1"/>
                </a:solidFill>
                <a:latin typeface="Arial" panose="020B0604020202020204" pitchFamily="34" charset="0"/>
                <a:cs typeface="Arial" panose="020B0604020202020204"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de-DE"/>
              <a:t>Bildunterschrift hinzufügen</a:t>
            </a:r>
          </a:p>
        </p:txBody>
      </p:sp>
      <p:sp>
        <p:nvSpPr>
          <p:cNvPr id="15" name="Bildplatzhalter 4">
            <a:extLst>
              <a:ext uri="{FF2B5EF4-FFF2-40B4-BE49-F238E27FC236}">
                <a16:creationId xmlns:a16="http://schemas.microsoft.com/office/drawing/2014/main" id="{36FA07B1-9C41-4D87-993D-5B7F69CFBE86}"/>
              </a:ext>
            </a:extLst>
          </p:cNvPr>
          <p:cNvSpPr>
            <a:spLocks noGrp="1"/>
          </p:cNvSpPr>
          <p:nvPr>
            <p:ph type="pic" sz="quarter" idx="13"/>
          </p:nvPr>
        </p:nvSpPr>
        <p:spPr>
          <a:xfrm>
            <a:off x="7493000" y="1260475"/>
            <a:ext cx="3740150" cy="3976688"/>
          </a:xfrm>
          <a:solidFill>
            <a:schemeClr val="bg1"/>
          </a:solidFill>
        </p:spPr>
        <p:txBody>
          <a:bodyPr>
            <a:normAutofit/>
          </a:bodyPr>
          <a:lstStyle>
            <a:lvl1pPr marL="0" indent="0">
              <a:buNone/>
              <a:defRPr sz="800">
                <a:latin typeface="Arial" panose="020B0604020202020204" pitchFamily="34" charset="0"/>
                <a:cs typeface="Arial" panose="020B0604020202020204" pitchFamily="34" charset="0"/>
              </a:defRPr>
            </a:lvl1pPr>
          </a:lstStyle>
          <a:p>
            <a:endParaRPr lang="de-AT"/>
          </a:p>
        </p:txBody>
      </p:sp>
    </p:spTree>
    <p:extLst>
      <p:ext uri="{BB962C8B-B14F-4D97-AF65-F5344CB8AC3E}">
        <p14:creationId xmlns:p14="http://schemas.microsoft.com/office/powerpoint/2010/main" val="294463961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21_Text_Bildcollage_Vorlage">
    <p:bg>
      <p:bgPr>
        <a:solidFill>
          <a:srgbClr val="EEEFEF"/>
        </a:solidFill>
        <a:effectLst/>
      </p:bgPr>
    </p:bg>
    <p:spTree>
      <p:nvGrpSpPr>
        <p:cNvPr id="1" name=""/>
        <p:cNvGrpSpPr/>
        <p:nvPr/>
      </p:nvGrpSpPr>
      <p:grpSpPr>
        <a:xfrm>
          <a:off x="0" y="0"/>
          <a:ext cx="0" cy="0"/>
          <a:chOff x="0" y="0"/>
          <a:chExt cx="0" cy="0"/>
        </a:xfrm>
      </p:grpSpPr>
      <p:sp>
        <p:nvSpPr>
          <p:cNvPr id="8" name="Bildplatzhalter 7">
            <a:extLst>
              <a:ext uri="{FF2B5EF4-FFF2-40B4-BE49-F238E27FC236}">
                <a16:creationId xmlns:a16="http://schemas.microsoft.com/office/drawing/2014/main" id="{FBB2ED0E-13AF-1422-DBD3-0FC5576391C4}"/>
              </a:ext>
            </a:extLst>
          </p:cNvPr>
          <p:cNvSpPr>
            <a:spLocks noGrp="1"/>
          </p:cNvSpPr>
          <p:nvPr>
            <p:ph type="pic" sz="quarter" idx="15"/>
          </p:nvPr>
        </p:nvSpPr>
        <p:spPr>
          <a:xfrm>
            <a:off x="5029200" y="763588"/>
            <a:ext cx="4464050" cy="2819400"/>
          </a:xfrm>
          <a:solidFill>
            <a:schemeClr val="bg1"/>
          </a:solidFill>
        </p:spPr>
        <p:txBody>
          <a:bodyPr>
            <a:normAutofit/>
          </a:bodyPr>
          <a:lstStyle>
            <a:lvl1pPr marL="0" indent="0">
              <a:buNone/>
              <a:defRPr sz="800">
                <a:latin typeface="Arial" panose="020B0604020202020204" pitchFamily="34" charset="0"/>
                <a:cs typeface="Arial" panose="020B0604020202020204" pitchFamily="34" charset="0"/>
              </a:defRPr>
            </a:lvl1pPr>
          </a:lstStyle>
          <a:p>
            <a:endParaRPr lang="de-DE"/>
          </a:p>
        </p:txBody>
      </p:sp>
      <p:sp>
        <p:nvSpPr>
          <p:cNvPr id="5" name="Rechteck 4">
            <a:extLst>
              <a:ext uri="{FF2B5EF4-FFF2-40B4-BE49-F238E27FC236}">
                <a16:creationId xmlns:a16="http://schemas.microsoft.com/office/drawing/2014/main" id="{75209FEC-A34B-7444-78D5-BBEFA4AD9915}"/>
              </a:ext>
            </a:extLst>
          </p:cNvPr>
          <p:cNvSpPr/>
          <p:nvPr userDrawn="1"/>
        </p:nvSpPr>
        <p:spPr>
          <a:xfrm>
            <a:off x="6046124" y="3749039"/>
            <a:ext cx="2914996" cy="1571105"/>
          </a:xfrm>
          <a:prstGeom prst="rect">
            <a:avLst/>
          </a:prstGeom>
          <a:solidFill>
            <a:srgbClr val="C8421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15" name="Grafik 14">
            <a:extLst>
              <a:ext uri="{FF2B5EF4-FFF2-40B4-BE49-F238E27FC236}">
                <a16:creationId xmlns:a16="http://schemas.microsoft.com/office/drawing/2014/main" id="{18D35137-0635-FFD6-2F18-79860DEFCC52}"/>
              </a:ext>
            </a:extLst>
          </p:cNvPr>
          <p:cNvPicPr>
            <a:picLocks noChangeAspect="1"/>
          </p:cNvPicPr>
          <p:nvPr userDrawn="1"/>
        </p:nvPicPr>
        <p:blipFill>
          <a:blip r:embed="rId2"/>
          <a:stretch>
            <a:fillRect/>
          </a:stretch>
        </p:blipFill>
        <p:spPr>
          <a:xfrm>
            <a:off x="10314000" y="504000"/>
            <a:ext cx="1229072" cy="258916"/>
          </a:xfrm>
          <a:prstGeom prst="rect">
            <a:avLst/>
          </a:prstGeom>
        </p:spPr>
      </p:pic>
      <p:sp>
        <p:nvSpPr>
          <p:cNvPr id="10" name="Titel 1">
            <a:extLst>
              <a:ext uri="{FF2B5EF4-FFF2-40B4-BE49-F238E27FC236}">
                <a16:creationId xmlns:a16="http://schemas.microsoft.com/office/drawing/2014/main" id="{83A74B3F-46C8-E6D8-A488-ADEB873AC720}"/>
              </a:ext>
            </a:extLst>
          </p:cNvPr>
          <p:cNvSpPr>
            <a:spLocks noGrp="1"/>
          </p:cNvSpPr>
          <p:nvPr>
            <p:ph type="title"/>
          </p:nvPr>
        </p:nvSpPr>
        <p:spPr>
          <a:xfrm>
            <a:off x="665999" y="1043661"/>
            <a:ext cx="4063941" cy="686983"/>
          </a:xfrm>
        </p:spPr>
        <p:txBody>
          <a:bodyPr anchor="t" anchorCtr="0">
            <a:noAutofit/>
          </a:bodyPr>
          <a:lstStyle>
            <a:lvl1pPr>
              <a:lnSpc>
                <a:spcPct val="100000"/>
              </a:lnSpc>
              <a:defRPr sz="3400" b="1" i="0">
                <a:solidFill>
                  <a:srgbClr val="C00000"/>
                </a:solidFill>
                <a:latin typeface="Arial" panose="020B0604020202020204" pitchFamily="34" charset="0"/>
                <a:cs typeface="Arial" panose="020B0604020202020204" pitchFamily="34" charset="0"/>
              </a:defRPr>
            </a:lvl1pPr>
          </a:lstStyle>
          <a:p>
            <a:endParaRPr lang="de-DE"/>
          </a:p>
        </p:txBody>
      </p:sp>
      <p:sp>
        <p:nvSpPr>
          <p:cNvPr id="6" name="Textplatzhalter 2">
            <a:extLst>
              <a:ext uri="{FF2B5EF4-FFF2-40B4-BE49-F238E27FC236}">
                <a16:creationId xmlns:a16="http://schemas.microsoft.com/office/drawing/2014/main" id="{BDD9545F-C9FB-0CC3-C6CF-6FA2C28D60AB}"/>
              </a:ext>
            </a:extLst>
          </p:cNvPr>
          <p:cNvSpPr>
            <a:spLocks noGrp="1"/>
          </p:cNvSpPr>
          <p:nvPr>
            <p:ph type="body" idx="14"/>
          </p:nvPr>
        </p:nvSpPr>
        <p:spPr>
          <a:xfrm>
            <a:off x="666000" y="2004188"/>
            <a:ext cx="4063942" cy="3823033"/>
          </a:xfrm>
        </p:spPr>
        <p:txBody>
          <a:bodyPr anchor="t" anchorCtr="0">
            <a:noAutofit/>
          </a:bodyPr>
          <a:lstStyle>
            <a:lvl1pPr marL="0" indent="0">
              <a:lnSpc>
                <a:spcPct val="100000"/>
              </a:lnSpc>
              <a:spcBef>
                <a:spcPts val="0"/>
              </a:spcBef>
              <a:buNone/>
              <a:defRPr sz="2200" b="0" i="0">
                <a:solidFill>
                  <a:schemeClr val="tx1"/>
                </a:solidFill>
                <a:latin typeface="Arial" panose="020B0604020202020204" pitchFamily="34" charset="0"/>
                <a:cs typeface="Arial" panose="020B0604020202020204"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endParaRPr lang="de-DE"/>
          </a:p>
        </p:txBody>
      </p:sp>
      <p:sp>
        <p:nvSpPr>
          <p:cNvPr id="13" name="Bildplatzhalter 7">
            <a:extLst>
              <a:ext uri="{FF2B5EF4-FFF2-40B4-BE49-F238E27FC236}">
                <a16:creationId xmlns:a16="http://schemas.microsoft.com/office/drawing/2014/main" id="{83FC55F9-DFE3-DD30-0622-12C3C3994198}"/>
              </a:ext>
            </a:extLst>
          </p:cNvPr>
          <p:cNvSpPr>
            <a:spLocks noGrp="1"/>
          </p:cNvSpPr>
          <p:nvPr>
            <p:ph type="pic" sz="quarter" idx="17"/>
          </p:nvPr>
        </p:nvSpPr>
        <p:spPr>
          <a:xfrm>
            <a:off x="7633855" y="4210190"/>
            <a:ext cx="2914996" cy="1903617"/>
          </a:xfrm>
          <a:solidFill>
            <a:schemeClr val="bg1"/>
          </a:solidFill>
        </p:spPr>
        <p:txBody>
          <a:bodyPr>
            <a:normAutofit/>
          </a:bodyPr>
          <a:lstStyle>
            <a:lvl1pPr marL="0" indent="0">
              <a:buNone/>
              <a:defRPr sz="800">
                <a:latin typeface="Arial" panose="020B0604020202020204" pitchFamily="34" charset="0"/>
                <a:cs typeface="Arial" panose="020B0604020202020204" pitchFamily="34" charset="0"/>
              </a:defRPr>
            </a:lvl1pPr>
          </a:lstStyle>
          <a:p>
            <a:endParaRPr lang="de-DE"/>
          </a:p>
        </p:txBody>
      </p:sp>
      <p:sp>
        <p:nvSpPr>
          <p:cNvPr id="12" name="Bildplatzhalter 7">
            <a:extLst>
              <a:ext uri="{FF2B5EF4-FFF2-40B4-BE49-F238E27FC236}">
                <a16:creationId xmlns:a16="http://schemas.microsoft.com/office/drawing/2014/main" id="{90A3EC3A-7CC5-FA94-C828-C9B961AAAE0F}"/>
              </a:ext>
            </a:extLst>
          </p:cNvPr>
          <p:cNvSpPr>
            <a:spLocks noGrp="1"/>
          </p:cNvSpPr>
          <p:nvPr>
            <p:ph type="pic" sz="quarter" idx="16"/>
          </p:nvPr>
        </p:nvSpPr>
        <p:spPr>
          <a:xfrm>
            <a:off x="7633855" y="2211183"/>
            <a:ext cx="2914996" cy="1903617"/>
          </a:xfrm>
          <a:solidFill>
            <a:schemeClr val="bg1"/>
          </a:solidFill>
        </p:spPr>
        <p:txBody>
          <a:bodyPr>
            <a:normAutofit/>
          </a:bodyPr>
          <a:lstStyle>
            <a:lvl1pPr marL="0" indent="0">
              <a:buNone/>
              <a:defRPr sz="800">
                <a:latin typeface="Arial" panose="020B0604020202020204" pitchFamily="34" charset="0"/>
                <a:cs typeface="Arial" panose="020B0604020202020204" pitchFamily="34" charset="0"/>
              </a:defRPr>
            </a:lvl1pPr>
          </a:lstStyle>
          <a:p>
            <a:endParaRPr lang="de-DE"/>
          </a:p>
        </p:txBody>
      </p:sp>
    </p:spTree>
    <p:extLst>
      <p:ext uri="{BB962C8B-B14F-4D97-AF65-F5344CB8AC3E}">
        <p14:creationId xmlns:p14="http://schemas.microsoft.com/office/powerpoint/2010/main" val="319384363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24_Abschlussseite_Vorlage">
    <p:bg>
      <p:bgPr>
        <a:solidFill>
          <a:srgbClr val="EEEFEF"/>
        </a:solidFill>
        <a:effectLst/>
      </p:bgPr>
    </p:bg>
    <p:spTree>
      <p:nvGrpSpPr>
        <p:cNvPr id="1" name=""/>
        <p:cNvGrpSpPr/>
        <p:nvPr/>
      </p:nvGrpSpPr>
      <p:grpSpPr>
        <a:xfrm>
          <a:off x="0" y="0"/>
          <a:ext cx="0" cy="0"/>
          <a:chOff x="0" y="0"/>
          <a:chExt cx="0" cy="0"/>
        </a:xfrm>
      </p:grpSpPr>
      <p:sp>
        <p:nvSpPr>
          <p:cNvPr id="8" name="Bildplatzhalter 7">
            <a:extLst>
              <a:ext uri="{FF2B5EF4-FFF2-40B4-BE49-F238E27FC236}">
                <a16:creationId xmlns:a16="http://schemas.microsoft.com/office/drawing/2014/main" id="{FBB2ED0E-13AF-1422-DBD3-0FC5576391C4}"/>
              </a:ext>
            </a:extLst>
          </p:cNvPr>
          <p:cNvSpPr>
            <a:spLocks noGrp="1"/>
          </p:cNvSpPr>
          <p:nvPr>
            <p:ph type="pic" sz="quarter" idx="15"/>
          </p:nvPr>
        </p:nvSpPr>
        <p:spPr>
          <a:xfrm>
            <a:off x="666000" y="1224000"/>
            <a:ext cx="3743661" cy="4883972"/>
          </a:xfrm>
          <a:solidFill>
            <a:schemeClr val="bg1"/>
          </a:solidFill>
        </p:spPr>
        <p:txBody>
          <a:bodyPr>
            <a:normAutofit/>
          </a:bodyPr>
          <a:lstStyle>
            <a:lvl1pPr marL="0" indent="0">
              <a:buNone/>
              <a:defRPr sz="800">
                <a:latin typeface="Arial" panose="020B0604020202020204" pitchFamily="34" charset="0"/>
                <a:cs typeface="Arial" panose="020B0604020202020204" pitchFamily="34" charset="0"/>
              </a:defRPr>
            </a:lvl1pPr>
          </a:lstStyle>
          <a:p>
            <a:endParaRPr lang="de-DE"/>
          </a:p>
        </p:txBody>
      </p:sp>
      <p:pic>
        <p:nvPicPr>
          <p:cNvPr id="15" name="Grafik 14">
            <a:extLst>
              <a:ext uri="{FF2B5EF4-FFF2-40B4-BE49-F238E27FC236}">
                <a16:creationId xmlns:a16="http://schemas.microsoft.com/office/drawing/2014/main" id="{18D35137-0635-FFD6-2F18-79860DEFCC52}"/>
              </a:ext>
            </a:extLst>
          </p:cNvPr>
          <p:cNvPicPr>
            <a:picLocks noChangeAspect="1"/>
          </p:cNvPicPr>
          <p:nvPr userDrawn="1"/>
        </p:nvPicPr>
        <p:blipFill>
          <a:blip r:embed="rId2"/>
          <a:stretch>
            <a:fillRect/>
          </a:stretch>
        </p:blipFill>
        <p:spPr>
          <a:xfrm>
            <a:off x="10314000" y="504000"/>
            <a:ext cx="1229072" cy="258916"/>
          </a:xfrm>
          <a:prstGeom prst="rect">
            <a:avLst/>
          </a:prstGeom>
        </p:spPr>
      </p:pic>
      <p:sp>
        <p:nvSpPr>
          <p:cNvPr id="10" name="Titel 1">
            <a:extLst>
              <a:ext uri="{FF2B5EF4-FFF2-40B4-BE49-F238E27FC236}">
                <a16:creationId xmlns:a16="http://schemas.microsoft.com/office/drawing/2014/main" id="{83A74B3F-46C8-E6D8-A488-ADEB873AC720}"/>
              </a:ext>
            </a:extLst>
          </p:cNvPr>
          <p:cNvSpPr>
            <a:spLocks noGrp="1"/>
          </p:cNvSpPr>
          <p:nvPr>
            <p:ph type="title"/>
          </p:nvPr>
        </p:nvSpPr>
        <p:spPr>
          <a:xfrm>
            <a:off x="4968240" y="1044681"/>
            <a:ext cx="5692586" cy="1115757"/>
          </a:xfrm>
        </p:spPr>
        <p:txBody>
          <a:bodyPr anchor="t" anchorCtr="0">
            <a:noAutofit/>
          </a:bodyPr>
          <a:lstStyle>
            <a:lvl1pPr>
              <a:lnSpc>
                <a:spcPct val="100000"/>
              </a:lnSpc>
              <a:defRPr sz="3400" b="1" i="0">
                <a:solidFill>
                  <a:srgbClr val="C00000"/>
                </a:solidFill>
                <a:latin typeface="Arial" panose="020B0604020202020204" pitchFamily="34" charset="0"/>
                <a:cs typeface="Arial" panose="020B0604020202020204" pitchFamily="34" charset="0"/>
              </a:defRPr>
            </a:lvl1pPr>
          </a:lstStyle>
          <a:p>
            <a:endParaRPr lang="de-DE"/>
          </a:p>
        </p:txBody>
      </p:sp>
      <p:sp>
        <p:nvSpPr>
          <p:cNvPr id="6" name="Textplatzhalter 2">
            <a:extLst>
              <a:ext uri="{FF2B5EF4-FFF2-40B4-BE49-F238E27FC236}">
                <a16:creationId xmlns:a16="http://schemas.microsoft.com/office/drawing/2014/main" id="{BDD9545F-C9FB-0CC3-C6CF-6FA2C28D60AB}"/>
              </a:ext>
            </a:extLst>
          </p:cNvPr>
          <p:cNvSpPr>
            <a:spLocks noGrp="1"/>
          </p:cNvSpPr>
          <p:nvPr>
            <p:ph type="body" idx="14"/>
          </p:nvPr>
        </p:nvSpPr>
        <p:spPr>
          <a:xfrm>
            <a:off x="4968240" y="2462699"/>
            <a:ext cx="5692588" cy="3798252"/>
          </a:xfrm>
        </p:spPr>
        <p:txBody>
          <a:bodyPr anchor="t" anchorCtr="0">
            <a:noAutofit/>
          </a:bodyPr>
          <a:lstStyle>
            <a:lvl1pPr marL="0" indent="0">
              <a:lnSpc>
                <a:spcPct val="100000"/>
              </a:lnSpc>
              <a:spcBef>
                <a:spcPts val="0"/>
              </a:spcBef>
              <a:buNone/>
              <a:defRPr sz="2200" b="0" i="0">
                <a:solidFill>
                  <a:schemeClr val="tx1"/>
                </a:solidFill>
                <a:latin typeface="Arial" panose="020B0604020202020204" pitchFamily="34" charset="0"/>
                <a:cs typeface="Arial" panose="020B0604020202020204"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endParaRPr lang="de-DE"/>
          </a:p>
        </p:txBody>
      </p:sp>
    </p:spTree>
    <p:extLst>
      <p:ext uri="{BB962C8B-B14F-4D97-AF65-F5344CB8AC3E}">
        <p14:creationId xmlns:p14="http://schemas.microsoft.com/office/powerpoint/2010/main" val="110375666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14FE63C5-58C1-C8B2-99DE-919182FE32CD}"/>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de-DE"/>
              <a:t>Mastertitelformat bearbeiten</a:t>
            </a:r>
          </a:p>
        </p:txBody>
      </p:sp>
      <p:sp>
        <p:nvSpPr>
          <p:cNvPr id="3" name="Textplatzhalter 2">
            <a:extLst>
              <a:ext uri="{FF2B5EF4-FFF2-40B4-BE49-F238E27FC236}">
                <a16:creationId xmlns:a16="http://schemas.microsoft.com/office/drawing/2014/main" id="{4CE212A0-06A5-ABDC-8DA1-E623C496801C}"/>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a:extLst>
              <a:ext uri="{FF2B5EF4-FFF2-40B4-BE49-F238E27FC236}">
                <a16:creationId xmlns:a16="http://schemas.microsoft.com/office/drawing/2014/main" id="{E3835A90-C9E9-7790-3311-2E6C958D4412}"/>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B4985B9-8B84-9F4D-81F6-1F88B4C2F92D}" type="datetimeFigureOut">
              <a:rPr lang="de-DE" smtClean="0"/>
              <a:t>25.11.2025</a:t>
            </a:fld>
            <a:endParaRPr lang="de-DE"/>
          </a:p>
        </p:txBody>
      </p:sp>
      <p:sp>
        <p:nvSpPr>
          <p:cNvPr id="5" name="Fußzeilenplatzhalter 4">
            <a:extLst>
              <a:ext uri="{FF2B5EF4-FFF2-40B4-BE49-F238E27FC236}">
                <a16:creationId xmlns:a16="http://schemas.microsoft.com/office/drawing/2014/main" id="{D65F3442-6A8A-2BA6-BE44-A31D91EA889E}"/>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de-DE"/>
          </a:p>
        </p:txBody>
      </p:sp>
      <p:sp>
        <p:nvSpPr>
          <p:cNvPr id="6" name="Foliennummernplatzhalter 5">
            <a:extLst>
              <a:ext uri="{FF2B5EF4-FFF2-40B4-BE49-F238E27FC236}">
                <a16:creationId xmlns:a16="http://schemas.microsoft.com/office/drawing/2014/main" id="{36C1F4B5-BEC7-DB2B-6ED9-613002096CD5}"/>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DB6E417-17C1-6641-923C-15B117AA50EF}" type="slidenum">
              <a:rPr lang="de-DE" smtClean="0"/>
              <a:t>‹Nr.›</a:t>
            </a:fld>
            <a:endParaRPr lang="de-DE"/>
          </a:p>
        </p:txBody>
      </p:sp>
    </p:spTree>
    <p:extLst>
      <p:ext uri="{BB962C8B-B14F-4D97-AF65-F5344CB8AC3E}">
        <p14:creationId xmlns:p14="http://schemas.microsoft.com/office/powerpoint/2010/main" val="336724108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70" r:id="rId3"/>
    <p:sldLayoutId id="2147483664" r:id="rId4"/>
    <p:sldLayoutId id="2147483666" r:id="rId5"/>
    <p:sldLayoutId id="2147483669" r:id="rId6"/>
    <p:sldLayoutId id="2147483674" r:id="rId7"/>
    <p:sldLayoutId id="2147483682" r:id="rId8"/>
    <p:sldLayoutId id="2147483680" r:id="rId9"/>
    <p:sldLayoutId id="2147483683" r:id="rId10"/>
    <p:sldLayoutId id="2147483668"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8.xml"/><Relationship Id="rId1" Type="http://schemas.openxmlformats.org/officeDocument/2006/relationships/slideLayout" Target="../slideLayouts/slideLayout3.xml"/><Relationship Id="rId4" Type="http://schemas.openxmlformats.org/officeDocument/2006/relationships/image" Target="../media/image9.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9.xml"/><Relationship Id="rId1" Type="http://schemas.openxmlformats.org/officeDocument/2006/relationships/slideLayout" Target="../slideLayouts/slideLayout3.xml"/><Relationship Id="rId4" Type="http://schemas.openxmlformats.org/officeDocument/2006/relationships/image" Target="../media/image11.png"/></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9.xml"/></Relationships>
</file>

<file path=ppt/slides/_rels/slide2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4.xml"/><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A16AEA7-2AC9-4769-AA4E-D9FE32B68023}"/>
              </a:ext>
            </a:extLst>
          </p:cNvPr>
          <p:cNvSpPr>
            <a:spLocks noGrp="1"/>
          </p:cNvSpPr>
          <p:nvPr>
            <p:ph type="title"/>
          </p:nvPr>
        </p:nvSpPr>
        <p:spPr>
          <a:xfrm>
            <a:off x="5471965" y="2310098"/>
            <a:ext cx="6270856" cy="1691194"/>
          </a:xfrm>
        </p:spPr>
        <p:txBody>
          <a:bodyPr/>
          <a:lstStyle/>
          <a:p>
            <a:r>
              <a:rPr lang="de-DE" sz="5400" dirty="0"/>
              <a:t>Relaunch der Basisklassifikation</a:t>
            </a:r>
            <a:endParaRPr lang="de-AT" sz="5400" dirty="0"/>
          </a:p>
        </p:txBody>
      </p:sp>
      <p:sp>
        <p:nvSpPr>
          <p:cNvPr id="3" name="Textplatzhalter 2">
            <a:extLst>
              <a:ext uri="{FF2B5EF4-FFF2-40B4-BE49-F238E27FC236}">
                <a16:creationId xmlns:a16="http://schemas.microsoft.com/office/drawing/2014/main" id="{22D3455F-7089-4E4E-AC9D-C323B08768C0}"/>
              </a:ext>
            </a:extLst>
          </p:cNvPr>
          <p:cNvSpPr>
            <a:spLocks noGrp="1"/>
          </p:cNvSpPr>
          <p:nvPr>
            <p:ph type="body" sz="quarter" idx="12"/>
          </p:nvPr>
        </p:nvSpPr>
        <p:spPr/>
        <p:txBody>
          <a:bodyPr/>
          <a:lstStyle/>
          <a:p>
            <a:r>
              <a:rPr lang="de-DE" dirty="0"/>
              <a:t>Unterwegs zu effektiver Erschließung: KI trifft Wissensordnung </a:t>
            </a:r>
            <a:endParaRPr lang="de-AT" dirty="0"/>
          </a:p>
        </p:txBody>
      </p:sp>
      <p:sp>
        <p:nvSpPr>
          <p:cNvPr id="4" name="Textplatzhalter 3">
            <a:extLst>
              <a:ext uri="{FF2B5EF4-FFF2-40B4-BE49-F238E27FC236}">
                <a16:creationId xmlns:a16="http://schemas.microsoft.com/office/drawing/2014/main" id="{5102946A-13E4-47C4-B918-E429667FB8D3}"/>
              </a:ext>
            </a:extLst>
          </p:cNvPr>
          <p:cNvSpPr>
            <a:spLocks noGrp="1"/>
          </p:cNvSpPr>
          <p:nvPr>
            <p:ph type="body" sz="quarter" idx="13"/>
          </p:nvPr>
        </p:nvSpPr>
        <p:spPr>
          <a:xfrm>
            <a:off x="5472000" y="6042520"/>
            <a:ext cx="6125986" cy="560080"/>
          </a:xfrm>
        </p:spPr>
        <p:txBody>
          <a:bodyPr/>
          <a:lstStyle/>
          <a:p>
            <a:endParaRPr lang="de-DE"/>
          </a:p>
          <a:p>
            <a:r>
              <a:rPr lang="de-AT"/>
              <a:t>Rabea Rudigier &amp; Christoph Steiner</a:t>
            </a:r>
          </a:p>
        </p:txBody>
      </p:sp>
      <p:sp>
        <p:nvSpPr>
          <p:cNvPr id="9" name="Bildplatzhalter 8">
            <a:extLst>
              <a:ext uri="{FF2B5EF4-FFF2-40B4-BE49-F238E27FC236}">
                <a16:creationId xmlns:a16="http://schemas.microsoft.com/office/drawing/2014/main" id="{6D30FBAA-CCBE-45A2-A570-A5451C112257}"/>
              </a:ext>
            </a:extLst>
          </p:cNvPr>
          <p:cNvSpPr>
            <a:spLocks noGrp="1"/>
          </p:cNvSpPr>
          <p:nvPr>
            <p:ph type="pic" sz="quarter" idx="14"/>
          </p:nvPr>
        </p:nvSpPr>
        <p:spPr>
          <a:solidFill>
            <a:schemeClr val="bg1">
              <a:lumMod val="95000"/>
            </a:schemeClr>
          </a:solidFill>
        </p:spPr>
        <p:txBody>
          <a:bodyPr/>
          <a:lstStyle/>
          <a:p>
            <a:endParaRPr lang="de-AT"/>
          </a:p>
        </p:txBody>
      </p:sp>
      <p:sp>
        <p:nvSpPr>
          <p:cNvPr id="6" name="Freihandform: Form 5">
            <a:extLst>
              <a:ext uri="{FF2B5EF4-FFF2-40B4-BE49-F238E27FC236}">
                <a16:creationId xmlns:a16="http://schemas.microsoft.com/office/drawing/2014/main" id="{EA9ACD0C-0B0A-4BD6-8045-CD1DB2C2DF7E}"/>
              </a:ext>
            </a:extLst>
          </p:cNvPr>
          <p:cNvSpPr/>
          <p:nvPr/>
        </p:nvSpPr>
        <p:spPr>
          <a:xfrm>
            <a:off x="212436" y="-125063"/>
            <a:ext cx="4543919" cy="5796190"/>
          </a:xfrm>
          <a:custGeom>
            <a:avLst/>
            <a:gdLst>
              <a:gd name="connsiteX0" fmla="*/ 0 w 2617839"/>
              <a:gd name="connsiteY0" fmla="*/ 117987 h 3915697"/>
              <a:gd name="connsiteX1" fmla="*/ 7374 w 2617839"/>
              <a:gd name="connsiteY1" fmla="*/ 2647335 h 3915697"/>
              <a:gd name="connsiteX2" fmla="*/ 1312607 w 2617839"/>
              <a:gd name="connsiteY2" fmla="*/ 2639961 h 3915697"/>
              <a:gd name="connsiteX3" fmla="*/ 1305232 w 2617839"/>
              <a:gd name="connsiteY3" fmla="*/ 3915697 h 3915697"/>
              <a:gd name="connsiteX4" fmla="*/ 2603090 w 2617839"/>
              <a:gd name="connsiteY4" fmla="*/ 2632587 h 3915697"/>
              <a:gd name="connsiteX5" fmla="*/ 2603090 w 2617839"/>
              <a:gd name="connsiteY5" fmla="*/ 0 h 3915697"/>
              <a:gd name="connsiteX6" fmla="*/ 2617839 w 2617839"/>
              <a:gd name="connsiteY6" fmla="*/ 7374 h 39156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617839" h="3915697">
                <a:moveTo>
                  <a:pt x="0" y="117987"/>
                </a:moveTo>
                <a:lnTo>
                  <a:pt x="7374" y="2647335"/>
                </a:lnTo>
                <a:lnTo>
                  <a:pt x="1312607" y="2639961"/>
                </a:lnTo>
                <a:cubicBezTo>
                  <a:pt x="1310149" y="3065206"/>
                  <a:pt x="1307690" y="3490452"/>
                  <a:pt x="1305232" y="3915697"/>
                </a:cubicBezTo>
                <a:lnTo>
                  <a:pt x="2603090" y="2632587"/>
                </a:lnTo>
                <a:lnTo>
                  <a:pt x="2603090" y="0"/>
                </a:lnTo>
                <a:lnTo>
                  <a:pt x="2617839" y="7374"/>
                </a:lnTo>
              </a:path>
            </a:pathLst>
          </a:custGeom>
          <a:no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a:p>
        </p:txBody>
      </p:sp>
    </p:spTree>
    <p:extLst>
      <p:ext uri="{BB962C8B-B14F-4D97-AF65-F5344CB8AC3E}">
        <p14:creationId xmlns:p14="http://schemas.microsoft.com/office/powerpoint/2010/main" val="48081177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4">
            <a:extLst>
              <a:ext uri="{FF2B5EF4-FFF2-40B4-BE49-F238E27FC236}">
                <a16:creationId xmlns:a16="http://schemas.microsoft.com/office/drawing/2014/main" id="{A7948E5B-3885-43BF-8A83-51EA8C228825}"/>
              </a:ext>
            </a:extLst>
          </p:cNvPr>
          <p:cNvSpPr>
            <a:spLocks noGrp="1"/>
          </p:cNvSpPr>
          <p:nvPr>
            <p:ph type="title"/>
          </p:nvPr>
        </p:nvSpPr>
        <p:spPr/>
        <p:txBody>
          <a:bodyPr/>
          <a:lstStyle/>
          <a:p>
            <a:r>
              <a:rPr lang="de-DE"/>
              <a:t>Die Basisklassifikation – die Vision</a:t>
            </a:r>
            <a:endParaRPr lang="de-AT"/>
          </a:p>
        </p:txBody>
      </p:sp>
      <p:sp>
        <p:nvSpPr>
          <p:cNvPr id="6" name="Textplatzhalter 5">
            <a:extLst>
              <a:ext uri="{FF2B5EF4-FFF2-40B4-BE49-F238E27FC236}">
                <a16:creationId xmlns:a16="http://schemas.microsoft.com/office/drawing/2014/main" id="{B58A5B8D-13CC-47E4-BB10-8E6E7AF7002E}"/>
              </a:ext>
            </a:extLst>
          </p:cNvPr>
          <p:cNvSpPr>
            <a:spLocks noGrp="1"/>
          </p:cNvSpPr>
          <p:nvPr>
            <p:ph type="body" idx="1"/>
          </p:nvPr>
        </p:nvSpPr>
        <p:spPr/>
        <p:txBody>
          <a:bodyPr/>
          <a:lstStyle/>
          <a:p>
            <a:r>
              <a:rPr lang="de-DE" sz="3200" b="1" kern="100" dirty="0">
                <a:effectLst/>
                <a:ea typeface="Calibri" panose="020F0502020204030204" pitchFamily="34" charset="0"/>
              </a:rPr>
              <a:t>Aus dem Mission-</a:t>
            </a:r>
            <a:r>
              <a:rPr lang="de-DE" sz="3200" b="1" kern="100" dirty="0" err="1">
                <a:effectLst/>
                <a:ea typeface="Calibri" panose="020F0502020204030204" pitchFamily="34" charset="0"/>
              </a:rPr>
              <a:t>Statment</a:t>
            </a:r>
            <a:r>
              <a:rPr lang="de-DE" sz="3200" b="1" kern="100" dirty="0">
                <a:effectLst/>
                <a:ea typeface="Calibri" panose="020F0502020204030204" pitchFamily="34" charset="0"/>
              </a:rPr>
              <a:t>:</a:t>
            </a:r>
          </a:p>
          <a:p>
            <a:endParaRPr lang="de-DE" sz="2400" kern="100" dirty="0">
              <a:effectLst/>
              <a:ea typeface="Calibri" panose="020F0502020204030204" pitchFamily="34" charset="0"/>
            </a:endParaRPr>
          </a:p>
          <a:p>
            <a:r>
              <a:rPr lang="de-DE" sz="2000" kern="100" dirty="0">
                <a:effectLst/>
                <a:ea typeface="Calibri" panose="020F0502020204030204" pitchFamily="34" charset="0"/>
              </a:rPr>
              <a:t>„Gedacht ist an eine </a:t>
            </a:r>
            <a:r>
              <a:rPr lang="de-DE" sz="2000" b="1" kern="100" dirty="0">
                <a:effectLst/>
                <a:ea typeface="Calibri" panose="020F0502020204030204" pitchFamily="34" charset="0"/>
              </a:rPr>
              <a:t>KI-gestützte BK-Vergabe im Digitalen Assistenten DA-3 </a:t>
            </a:r>
            <a:r>
              <a:rPr lang="de-DE" sz="2000" kern="100" dirty="0">
                <a:effectLst/>
                <a:ea typeface="Calibri" panose="020F0502020204030204" pitchFamily="34" charset="0"/>
              </a:rPr>
              <a:t>und an eine Programmschnittstelle, welche Texte (</a:t>
            </a:r>
            <a:r>
              <a:rPr lang="de-DE" sz="2000" b="1" kern="100" dirty="0">
                <a:effectLst/>
                <a:ea typeface="Calibri" panose="020F0502020204030204" pitchFamily="34" charset="0"/>
              </a:rPr>
              <a:t>Inhaltsverzeichnisse, Abstracts </a:t>
            </a:r>
            <a:r>
              <a:rPr lang="de-DE" sz="2000" kern="100" dirty="0">
                <a:effectLst/>
                <a:ea typeface="Calibri" panose="020F0502020204030204" pitchFamily="34" charset="0"/>
              </a:rPr>
              <a:t>etc.) entgegennimmt und </a:t>
            </a:r>
            <a:r>
              <a:rPr lang="de-DE" sz="2000" b="1" kern="100" dirty="0">
                <a:effectLst/>
                <a:ea typeface="Calibri" panose="020F0502020204030204" pitchFamily="34" charset="0"/>
              </a:rPr>
              <a:t>BK-Vorschläge zurückgibt</a:t>
            </a:r>
            <a:r>
              <a:rPr lang="de-DE" sz="2000" kern="100" dirty="0">
                <a:effectLst/>
                <a:ea typeface="Calibri" panose="020F0502020204030204" pitchFamily="34" charset="0"/>
              </a:rPr>
              <a:t>, die mit weiteren inhaltserschließenden Informationen angereichert, qualitativ hochwertige Vorschläge zur verbalen Inhaltserschließung präsentiert, die dann auch </a:t>
            </a:r>
            <a:r>
              <a:rPr lang="de-DE" sz="2000" b="1" kern="100" dirty="0">
                <a:effectLst/>
                <a:ea typeface="Calibri" panose="020F0502020204030204" pitchFamily="34" charset="0"/>
              </a:rPr>
              <a:t>übernommen werden </a:t>
            </a:r>
            <a:r>
              <a:rPr lang="de-DE" sz="2000" kern="100" dirty="0">
                <a:effectLst/>
                <a:ea typeface="Calibri" panose="020F0502020204030204" pitchFamily="34" charset="0"/>
              </a:rPr>
              <a:t>können.“</a:t>
            </a:r>
            <a:endParaRPr lang="de-AT" sz="2000" kern="100" dirty="0">
              <a:effectLst/>
              <a:ea typeface="Calibri" panose="020F0502020204030204" pitchFamily="34" charset="0"/>
            </a:endParaRPr>
          </a:p>
        </p:txBody>
      </p:sp>
    </p:spTree>
    <p:extLst>
      <p:ext uri="{BB962C8B-B14F-4D97-AF65-F5344CB8AC3E}">
        <p14:creationId xmlns:p14="http://schemas.microsoft.com/office/powerpoint/2010/main" val="368803347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4">
            <a:extLst>
              <a:ext uri="{FF2B5EF4-FFF2-40B4-BE49-F238E27FC236}">
                <a16:creationId xmlns:a16="http://schemas.microsoft.com/office/drawing/2014/main" id="{A7948E5B-3885-43BF-8A83-51EA8C228825}"/>
              </a:ext>
            </a:extLst>
          </p:cNvPr>
          <p:cNvSpPr>
            <a:spLocks noGrp="1"/>
          </p:cNvSpPr>
          <p:nvPr>
            <p:ph type="title"/>
          </p:nvPr>
        </p:nvSpPr>
        <p:spPr/>
        <p:txBody>
          <a:bodyPr/>
          <a:lstStyle/>
          <a:p>
            <a:r>
              <a:rPr lang="de-DE" dirty="0"/>
              <a:t>Trainingsdaten </a:t>
            </a:r>
            <a:endParaRPr lang="de-AT" dirty="0"/>
          </a:p>
        </p:txBody>
      </p:sp>
      <p:sp>
        <p:nvSpPr>
          <p:cNvPr id="6" name="Textplatzhalter 5">
            <a:extLst>
              <a:ext uri="{FF2B5EF4-FFF2-40B4-BE49-F238E27FC236}">
                <a16:creationId xmlns:a16="http://schemas.microsoft.com/office/drawing/2014/main" id="{B58A5B8D-13CC-47E4-BB10-8E6E7AF7002E}"/>
              </a:ext>
            </a:extLst>
          </p:cNvPr>
          <p:cNvSpPr>
            <a:spLocks noGrp="1"/>
          </p:cNvSpPr>
          <p:nvPr>
            <p:ph type="body" idx="1"/>
          </p:nvPr>
        </p:nvSpPr>
        <p:spPr>
          <a:xfrm>
            <a:off x="666000" y="2066544"/>
            <a:ext cx="10515600" cy="3911948"/>
          </a:xfrm>
        </p:spPr>
        <p:txBody>
          <a:bodyPr/>
          <a:lstStyle/>
          <a:p>
            <a:r>
              <a:rPr lang="de-DE" b="1" dirty="0"/>
              <a:t>Basis zur KI-Anwendung der neuen BK sind Trainingsdaten der bisher vorhandenen BK…</a:t>
            </a:r>
            <a:endParaRPr lang="de-AT" b="1" dirty="0"/>
          </a:p>
        </p:txBody>
      </p:sp>
      <p:pic>
        <p:nvPicPr>
          <p:cNvPr id="4" name="Grafik 3">
            <a:extLst>
              <a:ext uri="{FF2B5EF4-FFF2-40B4-BE49-F238E27FC236}">
                <a16:creationId xmlns:a16="http://schemas.microsoft.com/office/drawing/2014/main" id="{B3C351CC-0FE8-5C28-FE5A-722BC88E95C6}"/>
              </a:ext>
            </a:extLst>
          </p:cNvPr>
          <p:cNvPicPr>
            <a:picLocks noChangeAspect="1"/>
          </p:cNvPicPr>
          <p:nvPr/>
        </p:nvPicPr>
        <p:blipFill>
          <a:blip r:embed="rId3"/>
          <a:stretch>
            <a:fillRect/>
          </a:stretch>
        </p:blipFill>
        <p:spPr>
          <a:xfrm>
            <a:off x="865279" y="2924301"/>
            <a:ext cx="10117041" cy="3560468"/>
          </a:xfrm>
          <a:prstGeom prst="rect">
            <a:avLst/>
          </a:prstGeom>
        </p:spPr>
      </p:pic>
    </p:spTree>
    <p:extLst>
      <p:ext uri="{BB962C8B-B14F-4D97-AF65-F5344CB8AC3E}">
        <p14:creationId xmlns:p14="http://schemas.microsoft.com/office/powerpoint/2010/main" val="44825592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4">
            <a:extLst>
              <a:ext uri="{FF2B5EF4-FFF2-40B4-BE49-F238E27FC236}">
                <a16:creationId xmlns:a16="http://schemas.microsoft.com/office/drawing/2014/main" id="{A7948E5B-3885-43BF-8A83-51EA8C228825}"/>
              </a:ext>
            </a:extLst>
          </p:cNvPr>
          <p:cNvSpPr>
            <a:spLocks noGrp="1"/>
          </p:cNvSpPr>
          <p:nvPr>
            <p:ph type="title"/>
          </p:nvPr>
        </p:nvSpPr>
        <p:spPr/>
        <p:txBody>
          <a:bodyPr/>
          <a:lstStyle/>
          <a:p>
            <a:r>
              <a:rPr lang="de-DE" dirty="0"/>
              <a:t>Trainingsdaten </a:t>
            </a:r>
            <a:endParaRPr lang="de-AT" dirty="0"/>
          </a:p>
        </p:txBody>
      </p:sp>
      <p:sp>
        <p:nvSpPr>
          <p:cNvPr id="4" name="Textfeld 3">
            <a:extLst>
              <a:ext uri="{FF2B5EF4-FFF2-40B4-BE49-F238E27FC236}">
                <a16:creationId xmlns:a16="http://schemas.microsoft.com/office/drawing/2014/main" id="{B51EBBE2-8CEB-AB1F-7BAE-DC61A4F06E6D}"/>
              </a:ext>
            </a:extLst>
          </p:cNvPr>
          <p:cNvSpPr txBox="1"/>
          <p:nvPr/>
        </p:nvSpPr>
        <p:spPr>
          <a:xfrm>
            <a:off x="868680" y="2048256"/>
            <a:ext cx="9747504" cy="2862322"/>
          </a:xfrm>
          <a:prstGeom prst="rect">
            <a:avLst/>
          </a:prstGeom>
          <a:noFill/>
        </p:spPr>
        <p:txBody>
          <a:bodyPr wrap="square" rtlCol="0">
            <a:spAutoFit/>
          </a:bodyPr>
          <a:lstStyle/>
          <a:p>
            <a:pPr marL="285750" indent="-285750">
              <a:buFontTx/>
              <a:buChar char="-"/>
            </a:pPr>
            <a:r>
              <a:rPr lang="de-DE" sz="2000" dirty="0"/>
              <a:t>Testdaten kommen sowohl aus dem </a:t>
            </a:r>
            <a:r>
              <a:rPr lang="de-DE" sz="2000" b="1" dirty="0"/>
              <a:t>OBV als auch aus dem K10+ (GBV) </a:t>
            </a:r>
          </a:p>
          <a:p>
            <a:pPr marL="285750" indent="-285750">
              <a:buFontTx/>
              <a:buChar char="-"/>
            </a:pPr>
            <a:endParaRPr lang="de-DE" sz="2000" dirty="0"/>
          </a:p>
          <a:p>
            <a:pPr marL="285750" indent="-285750">
              <a:buFontTx/>
              <a:buChar char="-"/>
            </a:pPr>
            <a:r>
              <a:rPr lang="de-DE" sz="2000" dirty="0"/>
              <a:t>Grundlage sind Metadaten die </a:t>
            </a:r>
            <a:r>
              <a:rPr lang="de-DE" sz="2000" b="1" dirty="0" err="1"/>
              <a:t>Katalogisat</a:t>
            </a:r>
            <a:r>
              <a:rPr lang="de-DE" sz="2000" b="1" dirty="0"/>
              <a:t> und BK-Notationen </a:t>
            </a:r>
            <a:r>
              <a:rPr lang="de-DE" sz="2000" dirty="0"/>
              <a:t>enthalten</a:t>
            </a:r>
          </a:p>
          <a:p>
            <a:pPr marL="285750" indent="-285750">
              <a:buFontTx/>
              <a:buChar char="-"/>
            </a:pPr>
            <a:endParaRPr lang="de-DE" sz="2000" dirty="0"/>
          </a:p>
          <a:p>
            <a:pPr marL="285750" indent="-285750">
              <a:buFontTx/>
              <a:buChar char="-"/>
            </a:pPr>
            <a:r>
              <a:rPr lang="de-DE" sz="2000" b="1" dirty="0"/>
              <a:t>Samples von über 200.000 Daten</a:t>
            </a:r>
            <a:r>
              <a:rPr lang="de-DE" sz="2000" dirty="0"/>
              <a:t> wurden bereits gezogen</a:t>
            </a:r>
          </a:p>
          <a:p>
            <a:endParaRPr lang="de-DE" sz="2000" dirty="0"/>
          </a:p>
          <a:p>
            <a:pPr marL="342900" indent="-342900">
              <a:buFontTx/>
              <a:buChar char="-"/>
            </a:pPr>
            <a:r>
              <a:rPr lang="de-DE" sz="2000" dirty="0"/>
              <a:t>Ein </a:t>
            </a:r>
            <a:r>
              <a:rPr lang="de-DE" sz="2000" b="1" dirty="0"/>
              <a:t>F1-Wert von über 0,7 ist für 25 – 30 </a:t>
            </a:r>
            <a:r>
              <a:rPr lang="de-DE" sz="2000" dirty="0"/>
              <a:t>Prozent der Daten (noch ohne Datenoptimierung) erzielbar </a:t>
            </a:r>
          </a:p>
          <a:p>
            <a:endParaRPr lang="de-AT" sz="2000" dirty="0"/>
          </a:p>
        </p:txBody>
      </p:sp>
    </p:spTree>
    <p:extLst>
      <p:ext uri="{BB962C8B-B14F-4D97-AF65-F5344CB8AC3E}">
        <p14:creationId xmlns:p14="http://schemas.microsoft.com/office/powerpoint/2010/main" val="422306461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4">
            <a:extLst>
              <a:ext uri="{FF2B5EF4-FFF2-40B4-BE49-F238E27FC236}">
                <a16:creationId xmlns:a16="http://schemas.microsoft.com/office/drawing/2014/main" id="{A7948E5B-3885-43BF-8A83-51EA8C228825}"/>
              </a:ext>
            </a:extLst>
          </p:cNvPr>
          <p:cNvSpPr>
            <a:spLocks noGrp="1"/>
          </p:cNvSpPr>
          <p:nvPr>
            <p:ph type="title"/>
          </p:nvPr>
        </p:nvSpPr>
        <p:spPr/>
        <p:txBody>
          <a:bodyPr/>
          <a:lstStyle/>
          <a:p>
            <a:r>
              <a:rPr lang="de-DE" dirty="0"/>
              <a:t>Qualitätskriterien</a:t>
            </a:r>
            <a:endParaRPr lang="de-AT" dirty="0"/>
          </a:p>
        </p:txBody>
      </p:sp>
      <p:pic>
        <p:nvPicPr>
          <p:cNvPr id="3" name="Grafik 2">
            <a:extLst>
              <a:ext uri="{FF2B5EF4-FFF2-40B4-BE49-F238E27FC236}">
                <a16:creationId xmlns:a16="http://schemas.microsoft.com/office/drawing/2014/main" id="{3F71D121-7C37-B8D0-4076-CDFA91B7F9EF}"/>
              </a:ext>
            </a:extLst>
          </p:cNvPr>
          <p:cNvPicPr>
            <a:picLocks noChangeAspect="1"/>
          </p:cNvPicPr>
          <p:nvPr/>
        </p:nvPicPr>
        <p:blipFill>
          <a:blip r:embed="rId3"/>
          <a:stretch>
            <a:fillRect/>
          </a:stretch>
        </p:blipFill>
        <p:spPr>
          <a:xfrm>
            <a:off x="2438400" y="1835661"/>
            <a:ext cx="7315200" cy="4415781"/>
          </a:xfrm>
          <a:prstGeom prst="rect">
            <a:avLst/>
          </a:prstGeom>
        </p:spPr>
      </p:pic>
    </p:spTree>
    <p:extLst>
      <p:ext uri="{BB962C8B-B14F-4D97-AF65-F5344CB8AC3E}">
        <p14:creationId xmlns:p14="http://schemas.microsoft.com/office/powerpoint/2010/main" val="340656026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4">
            <a:extLst>
              <a:ext uri="{FF2B5EF4-FFF2-40B4-BE49-F238E27FC236}">
                <a16:creationId xmlns:a16="http://schemas.microsoft.com/office/drawing/2014/main" id="{A7948E5B-3885-43BF-8A83-51EA8C228825}"/>
              </a:ext>
            </a:extLst>
          </p:cNvPr>
          <p:cNvSpPr>
            <a:spLocks noGrp="1"/>
          </p:cNvSpPr>
          <p:nvPr>
            <p:ph type="title"/>
          </p:nvPr>
        </p:nvSpPr>
        <p:spPr/>
        <p:txBody>
          <a:bodyPr/>
          <a:lstStyle/>
          <a:p>
            <a:r>
              <a:rPr lang="de-DE" dirty="0"/>
              <a:t>Trainingsdaten </a:t>
            </a:r>
            <a:endParaRPr lang="de-AT" dirty="0"/>
          </a:p>
        </p:txBody>
      </p:sp>
      <p:pic>
        <p:nvPicPr>
          <p:cNvPr id="1026" name="Grafik 1">
            <a:extLst>
              <a:ext uri="{FF2B5EF4-FFF2-40B4-BE49-F238E27FC236}">
                <a16:creationId xmlns:a16="http://schemas.microsoft.com/office/drawing/2014/main" id="{92BEF986-5321-01FC-6FA3-D49C184734F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252163" y="2378418"/>
            <a:ext cx="4186237" cy="40340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extfeld 1">
            <a:extLst>
              <a:ext uri="{FF2B5EF4-FFF2-40B4-BE49-F238E27FC236}">
                <a16:creationId xmlns:a16="http://schemas.microsoft.com/office/drawing/2014/main" id="{2A5337E4-71BC-9CB4-59B6-2F26DE84E66C}"/>
              </a:ext>
            </a:extLst>
          </p:cNvPr>
          <p:cNvSpPr txBox="1"/>
          <p:nvPr/>
        </p:nvSpPr>
        <p:spPr>
          <a:xfrm>
            <a:off x="666000" y="1816247"/>
            <a:ext cx="11276064" cy="1077218"/>
          </a:xfrm>
          <a:prstGeom prst="rect">
            <a:avLst/>
          </a:prstGeom>
          <a:noFill/>
        </p:spPr>
        <p:txBody>
          <a:bodyPr wrap="square" rtlCol="0">
            <a:spAutoFit/>
          </a:bodyPr>
          <a:lstStyle/>
          <a:p>
            <a:r>
              <a:rPr lang="de-DE" sz="3200" b="1" dirty="0"/>
              <a:t>Die </a:t>
            </a:r>
            <a:r>
              <a:rPr lang="de-DE" sz="3200" b="1" dirty="0" err="1"/>
              <a:t>Longtail</a:t>
            </a:r>
            <a:r>
              <a:rPr lang="de-DE" sz="3200" b="1" dirty="0"/>
              <a:t>-Problematik besteht auch bei den BK-Trainingsdaten…</a:t>
            </a:r>
            <a:endParaRPr lang="de-AT" sz="3200" b="1" dirty="0"/>
          </a:p>
        </p:txBody>
      </p:sp>
    </p:spTree>
    <p:extLst>
      <p:ext uri="{BB962C8B-B14F-4D97-AF65-F5344CB8AC3E}">
        <p14:creationId xmlns:p14="http://schemas.microsoft.com/office/powerpoint/2010/main" val="287440828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4">
            <a:extLst>
              <a:ext uri="{FF2B5EF4-FFF2-40B4-BE49-F238E27FC236}">
                <a16:creationId xmlns:a16="http://schemas.microsoft.com/office/drawing/2014/main" id="{A7948E5B-3885-43BF-8A83-51EA8C228825}"/>
              </a:ext>
            </a:extLst>
          </p:cNvPr>
          <p:cNvSpPr>
            <a:spLocks noGrp="1"/>
          </p:cNvSpPr>
          <p:nvPr>
            <p:ph type="title"/>
          </p:nvPr>
        </p:nvSpPr>
        <p:spPr/>
        <p:txBody>
          <a:bodyPr/>
          <a:lstStyle/>
          <a:p>
            <a:r>
              <a:rPr lang="de-DE"/>
              <a:t>Die Basisklassifikation – die Überarbeitung </a:t>
            </a:r>
            <a:endParaRPr lang="de-AT"/>
          </a:p>
        </p:txBody>
      </p:sp>
      <p:sp>
        <p:nvSpPr>
          <p:cNvPr id="6" name="Textplatzhalter 5">
            <a:extLst>
              <a:ext uri="{FF2B5EF4-FFF2-40B4-BE49-F238E27FC236}">
                <a16:creationId xmlns:a16="http://schemas.microsoft.com/office/drawing/2014/main" id="{B58A5B8D-13CC-47E4-BB10-8E6E7AF7002E}"/>
              </a:ext>
            </a:extLst>
          </p:cNvPr>
          <p:cNvSpPr>
            <a:spLocks noGrp="1"/>
          </p:cNvSpPr>
          <p:nvPr>
            <p:ph type="body" idx="1"/>
          </p:nvPr>
        </p:nvSpPr>
        <p:spPr/>
        <p:txBody>
          <a:bodyPr/>
          <a:lstStyle/>
          <a:p>
            <a:pPr marL="342900" indent="-342900">
              <a:buFontTx/>
              <a:buChar char="-"/>
            </a:pPr>
            <a:r>
              <a:rPr lang="de-DE" sz="2000" dirty="0"/>
              <a:t>Letzte </a:t>
            </a:r>
            <a:r>
              <a:rPr lang="de-DE" sz="2000" b="1" dirty="0"/>
              <a:t>Überarbeitung der Basisklassifikation fand vor ca. 20 Jahren </a:t>
            </a:r>
            <a:r>
              <a:rPr lang="de-DE" sz="2000" dirty="0"/>
              <a:t>statt; in der Zwischenzeit hat sich die Wissenschaft stark gewandelt</a:t>
            </a:r>
          </a:p>
          <a:p>
            <a:endParaRPr lang="de-DE" sz="2000" dirty="0"/>
          </a:p>
          <a:p>
            <a:pPr marL="342900" indent="-342900">
              <a:buFontTx/>
              <a:buChar char="-"/>
            </a:pPr>
            <a:r>
              <a:rPr lang="de-DE" sz="2000" b="1" dirty="0"/>
              <a:t>Überwindung des Eurozentrismus </a:t>
            </a:r>
          </a:p>
          <a:p>
            <a:endParaRPr lang="de-DE" sz="2000" dirty="0"/>
          </a:p>
          <a:p>
            <a:pPr marL="342900" indent="-342900">
              <a:buFontTx/>
              <a:buChar char="-"/>
            </a:pPr>
            <a:r>
              <a:rPr lang="de-AT" sz="2000" dirty="0"/>
              <a:t>Bei aktuellen Themen oder neuen Forschungsbereichen </a:t>
            </a:r>
            <a:r>
              <a:rPr lang="de-AT" sz="2000" b="1" dirty="0"/>
              <a:t>fehlen oft passende Klassen</a:t>
            </a:r>
            <a:r>
              <a:rPr lang="de-AT" sz="2000" dirty="0"/>
              <a:t>; die Klasse "Sonstiges" wird überstrapaziert.</a:t>
            </a:r>
          </a:p>
          <a:p>
            <a:pPr marL="342900" indent="-342900">
              <a:buFontTx/>
              <a:buChar char="-"/>
            </a:pPr>
            <a:endParaRPr lang="de-AT" sz="2000" dirty="0"/>
          </a:p>
          <a:p>
            <a:pPr marL="342900" indent="-342900">
              <a:buFontTx/>
              <a:buChar char="-"/>
            </a:pPr>
            <a:r>
              <a:rPr lang="de-AT" sz="2000" b="1" dirty="0"/>
              <a:t>Fazit:</a:t>
            </a:r>
            <a:r>
              <a:rPr lang="de-AT" sz="2000" dirty="0"/>
              <a:t> Eine Überarbeitung der BK ist nötig, um Lücken zu schließen, die Systematik an neue wissenschaftliche Entwicklungen anzupassen und die Nutzbarkeit in der Sacherschließung zu verbessern. </a:t>
            </a:r>
          </a:p>
        </p:txBody>
      </p:sp>
    </p:spTree>
    <p:extLst>
      <p:ext uri="{BB962C8B-B14F-4D97-AF65-F5344CB8AC3E}">
        <p14:creationId xmlns:p14="http://schemas.microsoft.com/office/powerpoint/2010/main" val="393167863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4">
            <a:extLst>
              <a:ext uri="{FF2B5EF4-FFF2-40B4-BE49-F238E27FC236}">
                <a16:creationId xmlns:a16="http://schemas.microsoft.com/office/drawing/2014/main" id="{A7948E5B-3885-43BF-8A83-51EA8C228825}"/>
              </a:ext>
            </a:extLst>
          </p:cNvPr>
          <p:cNvSpPr>
            <a:spLocks noGrp="1"/>
          </p:cNvSpPr>
          <p:nvPr>
            <p:ph type="title"/>
          </p:nvPr>
        </p:nvSpPr>
        <p:spPr/>
        <p:txBody>
          <a:bodyPr/>
          <a:lstStyle/>
          <a:p>
            <a:r>
              <a:rPr lang="de-DE"/>
              <a:t>Die Basisklassifikation – die Redaktion </a:t>
            </a:r>
            <a:endParaRPr lang="de-AT"/>
          </a:p>
        </p:txBody>
      </p:sp>
      <p:sp>
        <p:nvSpPr>
          <p:cNvPr id="6" name="Textplatzhalter 5">
            <a:extLst>
              <a:ext uri="{FF2B5EF4-FFF2-40B4-BE49-F238E27FC236}">
                <a16:creationId xmlns:a16="http://schemas.microsoft.com/office/drawing/2014/main" id="{B58A5B8D-13CC-47E4-BB10-8E6E7AF7002E}"/>
              </a:ext>
            </a:extLst>
          </p:cNvPr>
          <p:cNvSpPr>
            <a:spLocks noGrp="1"/>
          </p:cNvSpPr>
          <p:nvPr>
            <p:ph type="body" idx="1"/>
          </p:nvPr>
        </p:nvSpPr>
        <p:spPr>
          <a:xfrm>
            <a:off x="666000" y="2066544"/>
            <a:ext cx="10515600" cy="3911948"/>
          </a:xfrm>
        </p:spPr>
        <p:txBody>
          <a:bodyPr/>
          <a:lstStyle/>
          <a:p>
            <a:r>
              <a:rPr lang="de-DE" b="1" dirty="0"/>
              <a:t>GBV / SWB (K10plus)				OBV		</a:t>
            </a:r>
          </a:p>
          <a:p>
            <a:endParaRPr lang="de-DE" b="1" dirty="0"/>
          </a:p>
          <a:p>
            <a:r>
              <a:rPr lang="de-DE" sz="1800" dirty="0"/>
              <a:t>Uma Balakrishnan					Martina Cuba</a:t>
            </a:r>
          </a:p>
          <a:p>
            <a:r>
              <a:rPr lang="de-DE" sz="1800" dirty="0"/>
              <a:t>Regine Beckmann					Eva </a:t>
            </a:r>
            <a:r>
              <a:rPr lang="de-DE" sz="1800" dirty="0" err="1"/>
              <a:t>Pessl</a:t>
            </a:r>
            <a:endParaRPr lang="de-DE" sz="1800" dirty="0"/>
          </a:p>
          <a:p>
            <a:r>
              <a:rPr lang="de-DE" sz="1800" dirty="0"/>
              <a:t>Armin Kühn     						Rabea Rudigier</a:t>
            </a:r>
          </a:p>
          <a:p>
            <a:r>
              <a:rPr lang="de-DE" sz="1800" dirty="0"/>
              <a:t>Diana Slawig						Christoph Steiner</a:t>
            </a:r>
          </a:p>
          <a:p>
            <a:endParaRPr lang="de-AT" b="1" dirty="0"/>
          </a:p>
        </p:txBody>
      </p:sp>
    </p:spTree>
    <p:extLst>
      <p:ext uri="{BB962C8B-B14F-4D97-AF65-F5344CB8AC3E}">
        <p14:creationId xmlns:p14="http://schemas.microsoft.com/office/powerpoint/2010/main" val="352457249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4">
            <a:extLst>
              <a:ext uri="{FF2B5EF4-FFF2-40B4-BE49-F238E27FC236}">
                <a16:creationId xmlns:a16="http://schemas.microsoft.com/office/drawing/2014/main" id="{A7948E5B-3885-43BF-8A83-51EA8C228825}"/>
              </a:ext>
            </a:extLst>
          </p:cNvPr>
          <p:cNvSpPr>
            <a:spLocks noGrp="1"/>
          </p:cNvSpPr>
          <p:nvPr>
            <p:ph type="title"/>
          </p:nvPr>
        </p:nvSpPr>
        <p:spPr>
          <a:xfrm>
            <a:off x="666000" y="1043661"/>
            <a:ext cx="4994571" cy="1340310"/>
          </a:xfrm>
        </p:spPr>
        <p:txBody>
          <a:bodyPr/>
          <a:lstStyle/>
          <a:p>
            <a:r>
              <a:rPr lang="de-DE" dirty="0"/>
              <a:t>Die Basisklassifikation – die Fächerteams </a:t>
            </a:r>
            <a:endParaRPr lang="de-AT" dirty="0"/>
          </a:p>
        </p:txBody>
      </p:sp>
      <p:sp>
        <p:nvSpPr>
          <p:cNvPr id="4" name="Textfeld 3">
            <a:extLst>
              <a:ext uri="{FF2B5EF4-FFF2-40B4-BE49-F238E27FC236}">
                <a16:creationId xmlns:a16="http://schemas.microsoft.com/office/drawing/2014/main" id="{661CAC79-7A1E-9410-EFB7-5AAC9488E896}"/>
              </a:ext>
            </a:extLst>
          </p:cNvPr>
          <p:cNvSpPr txBox="1"/>
          <p:nvPr/>
        </p:nvSpPr>
        <p:spPr>
          <a:xfrm>
            <a:off x="7710678" y="2645581"/>
            <a:ext cx="3980687" cy="3970318"/>
          </a:xfrm>
          <a:prstGeom prst="rect">
            <a:avLst/>
          </a:prstGeom>
          <a:noFill/>
        </p:spPr>
        <p:txBody>
          <a:bodyPr wrap="square" rtlCol="0">
            <a:spAutoFit/>
          </a:bodyPr>
          <a:lstStyle/>
          <a:p>
            <a:pPr marL="171450" indent="-171450">
              <a:buFontTx/>
              <a:buChar char="-"/>
            </a:pPr>
            <a:r>
              <a:rPr lang="de-DE" sz="1200" dirty="0"/>
              <a:t>Naturwissenschaften allgemein</a:t>
            </a:r>
          </a:p>
          <a:p>
            <a:pPr marL="171450" indent="-171450">
              <a:buFontTx/>
              <a:buChar char="-"/>
            </a:pPr>
            <a:r>
              <a:rPr lang="de-DE" sz="1200" dirty="0"/>
              <a:t>Mathematik</a:t>
            </a:r>
          </a:p>
          <a:p>
            <a:pPr marL="171450" indent="-171450">
              <a:buFontTx/>
              <a:buChar char="-"/>
            </a:pPr>
            <a:r>
              <a:rPr lang="de-DE" sz="1200" dirty="0"/>
              <a:t>Physik</a:t>
            </a:r>
          </a:p>
          <a:p>
            <a:pPr marL="171450" indent="-171450">
              <a:buFontTx/>
              <a:buChar char="-"/>
            </a:pPr>
            <a:r>
              <a:rPr lang="de-DE" sz="1200" dirty="0"/>
              <a:t>Chemie</a:t>
            </a:r>
          </a:p>
          <a:p>
            <a:pPr marL="171450" indent="-171450">
              <a:buFontTx/>
              <a:buChar char="-"/>
            </a:pPr>
            <a:r>
              <a:rPr lang="de-DE" sz="1200" dirty="0"/>
              <a:t>Geowissenschaften</a:t>
            </a:r>
          </a:p>
          <a:p>
            <a:pPr marL="171450" indent="-171450">
              <a:buFontTx/>
              <a:buChar char="-"/>
            </a:pPr>
            <a:r>
              <a:rPr lang="de-DE" sz="1200" dirty="0"/>
              <a:t>Astronomie</a:t>
            </a:r>
          </a:p>
          <a:p>
            <a:pPr marL="171450" indent="-171450">
              <a:buFontTx/>
              <a:buChar char="-"/>
            </a:pPr>
            <a:r>
              <a:rPr lang="de-DE" sz="1200" dirty="0"/>
              <a:t>Biologie</a:t>
            </a:r>
          </a:p>
          <a:p>
            <a:pPr marL="171450" indent="-171450">
              <a:buFontTx/>
              <a:buChar char="-"/>
            </a:pPr>
            <a:r>
              <a:rPr lang="de-DE" sz="1200" dirty="0"/>
              <a:t>Umweltforschung, Umweltschutz</a:t>
            </a:r>
          </a:p>
          <a:p>
            <a:pPr marL="171450" indent="-171450">
              <a:buFontTx/>
              <a:buChar char="-"/>
            </a:pPr>
            <a:r>
              <a:rPr lang="de-DE" sz="1200" dirty="0"/>
              <a:t>Medizin</a:t>
            </a:r>
          </a:p>
          <a:p>
            <a:pPr marL="171450" indent="-171450">
              <a:buFontTx/>
              <a:buChar char="-"/>
            </a:pPr>
            <a:r>
              <a:rPr lang="de-DE" sz="1200" dirty="0"/>
              <a:t>Tiermedizin</a:t>
            </a:r>
          </a:p>
          <a:p>
            <a:pPr marL="171450" indent="-171450">
              <a:buFontTx/>
              <a:buChar char="-"/>
            </a:pPr>
            <a:r>
              <a:rPr lang="de-DE" sz="1200" dirty="0"/>
              <a:t>Land- und Forstwirtschaft</a:t>
            </a:r>
          </a:p>
          <a:p>
            <a:pPr marL="171450" indent="-171450">
              <a:buFontTx/>
              <a:buChar char="-"/>
            </a:pPr>
            <a:r>
              <a:rPr lang="de-DE" sz="1200" dirty="0"/>
              <a:t>Hauswirtschaft</a:t>
            </a:r>
          </a:p>
          <a:p>
            <a:pPr marL="171450" indent="-171450">
              <a:buFontTx/>
              <a:buChar char="-"/>
            </a:pPr>
            <a:r>
              <a:rPr lang="de-DE" sz="1200" dirty="0"/>
              <a:t>Technik allgemein</a:t>
            </a:r>
          </a:p>
          <a:p>
            <a:pPr marL="171450" indent="-171450">
              <a:buFontTx/>
              <a:buChar char="-"/>
            </a:pPr>
            <a:r>
              <a:rPr lang="de-DE" sz="1200" dirty="0"/>
              <a:t>Werkstoffkunde</a:t>
            </a:r>
          </a:p>
          <a:p>
            <a:pPr marL="171450" indent="-171450">
              <a:buFontTx/>
              <a:buChar char="-"/>
            </a:pPr>
            <a:r>
              <a:rPr lang="de-DE" sz="1200" dirty="0"/>
              <a:t>Maschinenbau, Energietechnik, Fertigungstechnik</a:t>
            </a:r>
          </a:p>
          <a:p>
            <a:pPr marL="171450" indent="-171450">
              <a:buFontTx/>
              <a:buChar char="-"/>
            </a:pPr>
            <a:r>
              <a:rPr lang="de-DE" sz="1200" dirty="0"/>
              <a:t>Elektrotechnik</a:t>
            </a:r>
          </a:p>
          <a:p>
            <a:pPr marL="171450" indent="-171450">
              <a:buFontTx/>
              <a:buChar char="-"/>
            </a:pPr>
            <a:r>
              <a:rPr lang="de-DE" sz="1200" dirty="0"/>
              <a:t>Informatik</a:t>
            </a:r>
          </a:p>
          <a:p>
            <a:pPr marL="171450" indent="-171450">
              <a:buFontTx/>
              <a:buChar char="-"/>
            </a:pPr>
            <a:r>
              <a:rPr lang="de-DE" sz="1200" dirty="0"/>
              <a:t>Verkehrstechnik, Verkehrswesen </a:t>
            </a:r>
          </a:p>
          <a:p>
            <a:pPr marL="171450" indent="-171450">
              <a:buFontTx/>
              <a:buChar char="-"/>
            </a:pPr>
            <a:r>
              <a:rPr lang="de-DE" sz="1200" dirty="0"/>
              <a:t>Bauwesen</a:t>
            </a:r>
          </a:p>
          <a:p>
            <a:pPr marL="171450" indent="-171450">
              <a:buFontTx/>
              <a:buChar char="-"/>
            </a:pPr>
            <a:r>
              <a:rPr lang="de-DE" sz="1200" dirty="0"/>
              <a:t>Bergbau</a:t>
            </a:r>
          </a:p>
          <a:p>
            <a:pPr marL="171450" indent="-171450">
              <a:buFontTx/>
              <a:buChar char="-"/>
            </a:pPr>
            <a:r>
              <a:rPr lang="de-DE" sz="1200" dirty="0"/>
              <a:t>Chemische Technik, Umwelttechnik, vers. Technologien</a:t>
            </a:r>
            <a:endParaRPr lang="de-AT" sz="1200" dirty="0"/>
          </a:p>
        </p:txBody>
      </p:sp>
      <p:sp>
        <p:nvSpPr>
          <p:cNvPr id="2" name="Textfeld 1">
            <a:extLst>
              <a:ext uri="{FF2B5EF4-FFF2-40B4-BE49-F238E27FC236}">
                <a16:creationId xmlns:a16="http://schemas.microsoft.com/office/drawing/2014/main" id="{F8C88C3B-FFF4-4A39-DA50-9994DA234943}"/>
              </a:ext>
            </a:extLst>
          </p:cNvPr>
          <p:cNvSpPr txBox="1"/>
          <p:nvPr/>
        </p:nvSpPr>
        <p:spPr>
          <a:xfrm>
            <a:off x="7710678" y="2122361"/>
            <a:ext cx="3980687" cy="523220"/>
          </a:xfrm>
          <a:prstGeom prst="rect">
            <a:avLst/>
          </a:prstGeom>
          <a:noFill/>
        </p:spPr>
        <p:txBody>
          <a:bodyPr wrap="square" rtlCol="0">
            <a:spAutoFit/>
          </a:bodyPr>
          <a:lstStyle/>
          <a:p>
            <a:r>
              <a:rPr lang="de-DE" sz="2800" b="1" dirty="0"/>
              <a:t>Arbeitsbeginn ab Januar </a:t>
            </a:r>
            <a:endParaRPr lang="de-AT" sz="2800" b="1" dirty="0"/>
          </a:p>
        </p:txBody>
      </p:sp>
      <p:sp>
        <p:nvSpPr>
          <p:cNvPr id="7" name="Textfeld 6">
            <a:extLst>
              <a:ext uri="{FF2B5EF4-FFF2-40B4-BE49-F238E27FC236}">
                <a16:creationId xmlns:a16="http://schemas.microsoft.com/office/drawing/2014/main" id="{DF0712F4-BD4C-A7E0-E65E-087717420842}"/>
              </a:ext>
            </a:extLst>
          </p:cNvPr>
          <p:cNvSpPr txBox="1"/>
          <p:nvPr/>
        </p:nvSpPr>
        <p:spPr>
          <a:xfrm>
            <a:off x="837778" y="2122361"/>
            <a:ext cx="6094476" cy="523220"/>
          </a:xfrm>
          <a:prstGeom prst="rect">
            <a:avLst/>
          </a:prstGeom>
          <a:noFill/>
        </p:spPr>
        <p:txBody>
          <a:bodyPr wrap="square">
            <a:spAutoFit/>
          </a:bodyPr>
          <a:lstStyle/>
          <a:p>
            <a:r>
              <a:rPr lang="de-DE" sz="2800" b="1" dirty="0"/>
              <a:t>Bereits in Bearbeitung</a:t>
            </a:r>
          </a:p>
        </p:txBody>
      </p:sp>
      <p:sp>
        <p:nvSpPr>
          <p:cNvPr id="8" name="Textfeld 7">
            <a:extLst>
              <a:ext uri="{FF2B5EF4-FFF2-40B4-BE49-F238E27FC236}">
                <a16:creationId xmlns:a16="http://schemas.microsoft.com/office/drawing/2014/main" id="{71BC1051-4933-1B4D-04F3-C38A81EB5368}"/>
              </a:ext>
            </a:extLst>
          </p:cNvPr>
          <p:cNvSpPr txBox="1"/>
          <p:nvPr/>
        </p:nvSpPr>
        <p:spPr>
          <a:xfrm>
            <a:off x="990178" y="2596633"/>
            <a:ext cx="3980687" cy="4154984"/>
          </a:xfrm>
          <a:prstGeom prst="rect">
            <a:avLst/>
          </a:prstGeom>
          <a:noFill/>
        </p:spPr>
        <p:txBody>
          <a:bodyPr wrap="square" rtlCol="0">
            <a:spAutoFit/>
          </a:bodyPr>
          <a:lstStyle/>
          <a:p>
            <a:pPr marL="285750" indent="-285750">
              <a:buFontTx/>
              <a:buChar char="-"/>
            </a:pPr>
            <a:r>
              <a:rPr lang="de-DE" sz="1200" dirty="0"/>
              <a:t>Wissenschaft und Kultur allgemein</a:t>
            </a:r>
          </a:p>
          <a:p>
            <a:pPr marL="285750" indent="-285750">
              <a:buFontTx/>
              <a:buChar char="-"/>
            </a:pPr>
            <a:r>
              <a:rPr lang="de-DE" sz="1200" dirty="0"/>
              <a:t>Kommunikationswissenschaft</a:t>
            </a:r>
          </a:p>
          <a:p>
            <a:pPr marL="285750" indent="-285750">
              <a:buFontTx/>
              <a:buChar char="-"/>
            </a:pPr>
            <a:r>
              <a:rPr lang="de-DE" sz="1200" dirty="0"/>
              <a:t>Philosophie </a:t>
            </a:r>
          </a:p>
          <a:p>
            <a:pPr marL="285750" indent="-285750">
              <a:buFontTx/>
              <a:buChar char="-"/>
            </a:pPr>
            <a:r>
              <a:rPr lang="de-DE" sz="1200" dirty="0"/>
              <a:t>Geisteswissenschaften allgemein </a:t>
            </a:r>
          </a:p>
          <a:p>
            <a:pPr marL="285750" indent="-285750">
              <a:buFontTx/>
              <a:buChar char="-"/>
            </a:pPr>
            <a:r>
              <a:rPr lang="de-AT" sz="1200" dirty="0"/>
              <a:t>Theologie, Religionswissenschaft</a:t>
            </a:r>
          </a:p>
          <a:p>
            <a:pPr marL="285750" indent="-285750">
              <a:buFontTx/>
              <a:buChar char="-"/>
            </a:pPr>
            <a:r>
              <a:rPr lang="de-AT" sz="1200" dirty="0"/>
              <a:t>Geschichte </a:t>
            </a:r>
          </a:p>
          <a:p>
            <a:pPr marL="285750" indent="-285750">
              <a:buFontTx/>
              <a:buChar char="-"/>
            </a:pPr>
            <a:r>
              <a:rPr lang="de-AT" sz="1200" dirty="0"/>
              <a:t>Sprach- und Literaturwissenschaft</a:t>
            </a:r>
          </a:p>
          <a:p>
            <a:pPr marL="285750" indent="-285750">
              <a:buFontTx/>
              <a:buChar char="-"/>
            </a:pPr>
            <a:r>
              <a:rPr lang="de-AT" sz="1200" dirty="0"/>
              <a:t>Einzelne Sprachen und Literaturen</a:t>
            </a:r>
          </a:p>
          <a:p>
            <a:pPr marL="285750" indent="-285750">
              <a:buFontTx/>
              <a:buChar char="-"/>
            </a:pPr>
            <a:r>
              <a:rPr lang="de-AT" sz="1200" dirty="0"/>
              <a:t>Kunstwissenschaften</a:t>
            </a:r>
          </a:p>
          <a:p>
            <a:pPr marL="285750" indent="-285750">
              <a:buFontTx/>
              <a:buChar char="-"/>
            </a:pPr>
            <a:r>
              <a:rPr lang="de-AT" sz="1200" dirty="0"/>
              <a:t>Einzelne Kunstformen</a:t>
            </a:r>
          </a:p>
          <a:p>
            <a:pPr marL="285750" indent="-285750">
              <a:buFontTx/>
              <a:buChar char="-"/>
            </a:pPr>
            <a:r>
              <a:rPr lang="de-AT" sz="1200" dirty="0"/>
              <a:t>Theater, Film, Musik </a:t>
            </a:r>
          </a:p>
          <a:p>
            <a:pPr marL="285750" indent="-285750">
              <a:buFontTx/>
              <a:buChar char="-"/>
            </a:pPr>
            <a:r>
              <a:rPr lang="de-AT" sz="1200" dirty="0"/>
              <a:t>Sozialwissenschaften allgemein</a:t>
            </a:r>
          </a:p>
          <a:p>
            <a:pPr marL="285750" indent="-285750">
              <a:buFontTx/>
              <a:buChar char="-"/>
            </a:pPr>
            <a:r>
              <a:rPr lang="de-AT" sz="1200" dirty="0"/>
              <a:t>Soziologie</a:t>
            </a:r>
          </a:p>
          <a:p>
            <a:pPr marL="285750" indent="-285750">
              <a:buFontTx/>
              <a:buChar char="-"/>
            </a:pPr>
            <a:r>
              <a:rPr lang="de-AT" sz="1200" dirty="0"/>
              <a:t>Ethnologie, Volkskunde</a:t>
            </a:r>
          </a:p>
          <a:p>
            <a:pPr marL="285750" indent="-285750">
              <a:buFontTx/>
              <a:buChar char="-"/>
            </a:pPr>
            <a:r>
              <a:rPr lang="de-AT" sz="1200" dirty="0"/>
              <a:t>Geographie, Raumordnung, Städtebau</a:t>
            </a:r>
          </a:p>
          <a:p>
            <a:pPr marL="285750" indent="-285750">
              <a:buFontTx/>
              <a:buChar char="-"/>
            </a:pPr>
            <a:r>
              <a:rPr lang="de-AT" sz="1200" dirty="0"/>
              <a:t>Psychologie</a:t>
            </a:r>
          </a:p>
          <a:p>
            <a:pPr marL="285750" indent="-285750">
              <a:buFontTx/>
              <a:buChar char="-"/>
            </a:pPr>
            <a:r>
              <a:rPr lang="de-AT" sz="1200" dirty="0"/>
              <a:t>Sozialpädagogik</a:t>
            </a:r>
          </a:p>
          <a:p>
            <a:pPr marL="285750" indent="-285750">
              <a:buFontTx/>
              <a:buChar char="-"/>
            </a:pPr>
            <a:r>
              <a:rPr lang="de-AT" sz="1200" dirty="0"/>
              <a:t>Bildungswesen </a:t>
            </a:r>
          </a:p>
          <a:p>
            <a:pPr marL="285750" indent="-285750">
              <a:buFontTx/>
              <a:buChar char="-"/>
            </a:pPr>
            <a:r>
              <a:rPr lang="de-AT" sz="1200" dirty="0"/>
              <a:t>Volkswirtschaft</a:t>
            </a:r>
          </a:p>
          <a:p>
            <a:pPr marL="285750" indent="-285750">
              <a:buFontTx/>
              <a:buChar char="-"/>
            </a:pPr>
            <a:r>
              <a:rPr lang="de-AT" sz="1200" dirty="0"/>
              <a:t>Betriebswirtschaft</a:t>
            </a:r>
          </a:p>
          <a:p>
            <a:pPr marL="285750" indent="-285750">
              <a:buFontTx/>
              <a:buChar char="-"/>
            </a:pPr>
            <a:r>
              <a:rPr lang="de-AT" sz="1200" dirty="0"/>
              <a:t>Recht</a:t>
            </a:r>
          </a:p>
          <a:p>
            <a:pPr marL="285750" indent="-285750">
              <a:buFontTx/>
              <a:buChar char="-"/>
            </a:pPr>
            <a:r>
              <a:rPr lang="de-AT" sz="1200" dirty="0"/>
              <a:t>Politikwissenschaft </a:t>
            </a:r>
          </a:p>
        </p:txBody>
      </p:sp>
    </p:spTree>
    <p:extLst>
      <p:ext uri="{BB962C8B-B14F-4D97-AF65-F5344CB8AC3E}">
        <p14:creationId xmlns:p14="http://schemas.microsoft.com/office/powerpoint/2010/main" val="276376398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4">
            <a:extLst>
              <a:ext uri="{FF2B5EF4-FFF2-40B4-BE49-F238E27FC236}">
                <a16:creationId xmlns:a16="http://schemas.microsoft.com/office/drawing/2014/main" id="{A7948E5B-3885-43BF-8A83-51EA8C228825}"/>
              </a:ext>
            </a:extLst>
          </p:cNvPr>
          <p:cNvSpPr>
            <a:spLocks noGrp="1"/>
          </p:cNvSpPr>
          <p:nvPr>
            <p:ph type="title"/>
          </p:nvPr>
        </p:nvSpPr>
        <p:spPr/>
        <p:txBody>
          <a:bodyPr/>
          <a:lstStyle/>
          <a:p>
            <a:r>
              <a:rPr lang="de-DE"/>
              <a:t>Die Basisklassifikation – die Redaktion </a:t>
            </a:r>
            <a:endParaRPr lang="de-AT"/>
          </a:p>
        </p:txBody>
      </p:sp>
      <p:sp>
        <p:nvSpPr>
          <p:cNvPr id="6" name="Textplatzhalter 5">
            <a:extLst>
              <a:ext uri="{FF2B5EF4-FFF2-40B4-BE49-F238E27FC236}">
                <a16:creationId xmlns:a16="http://schemas.microsoft.com/office/drawing/2014/main" id="{B58A5B8D-13CC-47E4-BB10-8E6E7AF7002E}"/>
              </a:ext>
            </a:extLst>
          </p:cNvPr>
          <p:cNvSpPr>
            <a:spLocks noGrp="1"/>
          </p:cNvSpPr>
          <p:nvPr>
            <p:ph type="body" idx="1"/>
          </p:nvPr>
        </p:nvSpPr>
        <p:spPr>
          <a:xfrm>
            <a:off x="666000" y="2066544"/>
            <a:ext cx="10515600" cy="3911948"/>
          </a:xfrm>
        </p:spPr>
        <p:txBody>
          <a:bodyPr vert="horz" lIns="91440" tIns="45720" rIns="91440" bIns="45720" rtlCol="0" anchor="t">
            <a:noAutofit/>
          </a:bodyPr>
          <a:lstStyle/>
          <a:p>
            <a:pPr marL="342900" indent="-342900">
              <a:buFontTx/>
              <a:buChar char="-"/>
            </a:pPr>
            <a:r>
              <a:rPr lang="de-DE" sz="2000" dirty="0"/>
              <a:t>Ziel ist eine </a:t>
            </a:r>
            <a:r>
              <a:rPr lang="de-DE" sz="2000" b="1" dirty="0"/>
              <a:t>permanente und verstetigte </a:t>
            </a:r>
            <a:r>
              <a:rPr lang="de-DE" sz="2000" dirty="0"/>
              <a:t>BK-Redaktion </a:t>
            </a:r>
          </a:p>
          <a:p>
            <a:pPr marL="800100" lvl="1" indent="-342900">
              <a:buFontTx/>
              <a:buChar char="-"/>
            </a:pPr>
            <a:r>
              <a:rPr lang="de-DE" dirty="0">
                <a:latin typeface="Arial" panose="020B0604020202020204" pitchFamily="34" charset="0"/>
                <a:cs typeface="Arial" panose="020B0604020202020204" pitchFamily="34" charset="0"/>
              </a:rPr>
              <a:t>Gewährleistung der Adaption der BK an zukünftige Bedürfnisse </a:t>
            </a:r>
            <a:endParaRPr lang="de-DE" dirty="0">
              <a:latin typeface="Arial" panose="020B0604020202020204" pitchFamily="34" charset="0"/>
              <a:ea typeface="Calibri"/>
              <a:cs typeface="Arial" panose="020B0604020202020204" pitchFamily="34" charset="0"/>
            </a:endParaRPr>
          </a:p>
          <a:p>
            <a:pPr marL="800100" lvl="1" indent="-342900">
              <a:buFontTx/>
              <a:buChar char="-"/>
            </a:pPr>
            <a:r>
              <a:rPr lang="de-DE" dirty="0">
                <a:latin typeface="Arial" panose="020B0604020202020204" pitchFamily="34" charset="0"/>
                <a:cs typeface="Arial" panose="020B0604020202020204" pitchFamily="34" charset="0"/>
              </a:rPr>
              <a:t>Pflege und Gewährleistung der Verfügbarkeit durch Dante (Host)</a:t>
            </a:r>
            <a:endParaRPr lang="de-AT" dirty="0">
              <a:latin typeface="Arial" panose="020B0604020202020204" pitchFamily="34" charset="0"/>
              <a:cs typeface="Arial" panose="020B0604020202020204" pitchFamily="34" charset="0"/>
            </a:endParaRPr>
          </a:p>
          <a:p>
            <a:pPr marL="800100" lvl="1" indent="-342900">
              <a:buFontTx/>
              <a:buChar char="-"/>
            </a:pPr>
            <a:endParaRPr lang="de-AT" dirty="0">
              <a:latin typeface="Arial" panose="020B0604020202020204" pitchFamily="34" charset="0"/>
              <a:cs typeface="Arial" panose="020B0604020202020204" pitchFamily="34" charset="0"/>
            </a:endParaRPr>
          </a:p>
          <a:p>
            <a:pPr marL="342900" indent="-342900">
              <a:buFontTx/>
              <a:buChar char="-"/>
            </a:pPr>
            <a:r>
              <a:rPr lang="de-DE" sz="2000" dirty="0">
                <a:solidFill>
                  <a:schemeClr val="tx1">
                    <a:lumMod val="95000"/>
                    <a:lumOff val="5000"/>
                  </a:schemeClr>
                </a:solidFill>
              </a:rPr>
              <a:t>Oberste Maxime ist die Findung </a:t>
            </a:r>
            <a:r>
              <a:rPr lang="de-DE" sz="2000" b="1" dirty="0">
                <a:solidFill>
                  <a:schemeClr val="tx1">
                    <a:lumMod val="95000"/>
                    <a:lumOff val="5000"/>
                  </a:schemeClr>
                </a:solidFill>
              </a:rPr>
              <a:t>tragfähiger Kompromisse</a:t>
            </a:r>
          </a:p>
          <a:p>
            <a:pPr marL="342900" indent="-342900">
              <a:buFontTx/>
              <a:buChar char="-"/>
            </a:pPr>
            <a:endParaRPr lang="de-DE" sz="2000" dirty="0">
              <a:solidFill>
                <a:schemeClr val="tx1">
                  <a:lumMod val="95000"/>
                  <a:lumOff val="5000"/>
                </a:schemeClr>
              </a:solidFill>
            </a:endParaRPr>
          </a:p>
          <a:p>
            <a:pPr marL="342900" indent="-342900">
              <a:buFontTx/>
              <a:buChar char="-"/>
            </a:pPr>
            <a:r>
              <a:rPr lang="de-DE" sz="2000" dirty="0">
                <a:solidFill>
                  <a:schemeClr val="tx1">
                    <a:lumMod val="95000"/>
                    <a:lumOff val="5000"/>
                  </a:schemeClr>
                </a:solidFill>
              </a:rPr>
              <a:t>Etablierung der Klassifikation als </a:t>
            </a:r>
            <a:r>
              <a:rPr lang="de-DE" sz="2000" b="1" dirty="0">
                <a:solidFill>
                  <a:schemeClr val="tx1">
                    <a:lumMod val="95000"/>
                    <a:lumOff val="5000"/>
                  </a:schemeClr>
                </a:solidFill>
              </a:rPr>
              <a:t>robuste Ersterschließung</a:t>
            </a:r>
          </a:p>
          <a:p>
            <a:pPr marL="342900" indent="-342900">
              <a:buFontTx/>
              <a:buChar char="-"/>
            </a:pPr>
            <a:endParaRPr lang="de-DE" dirty="0">
              <a:solidFill>
                <a:schemeClr val="tx1">
                  <a:lumMod val="95000"/>
                  <a:lumOff val="5000"/>
                </a:schemeClr>
              </a:solidFill>
            </a:endParaRPr>
          </a:p>
        </p:txBody>
      </p:sp>
    </p:spTree>
    <p:extLst>
      <p:ext uri="{BB962C8B-B14F-4D97-AF65-F5344CB8AC3E}">
        <p14:creationId xmlns:p14="http://schemas.microsoft.com/office/powerpoint/2010/main" val="14949611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4">
            <a:extLst>
              <a:ext uri="{FF2B5EF4-FFF2-40B4-BE49-F238E27FC236}">
                <a16:creationId xmlns:a16="http://schemas.microsoft.com/office/drawing/2014/main" id="{A7948E5B-3885-43BF-8A83-51EA8C228825}"/>
              </a:ext>
            </a:extLst>
          </p:cNvPr>
          <p:cNvSpPr>
            <a:spLocks noGrp="1"/>
          </p:cNvSpPr>
          <p:nvPr>
            <p:ph type="title"/>
          </p:nvPr>
        </p:nvSpPr>
        <p:spPr/>
        <p:txBody>
          <a:bodyPr/>
          <a:lstStyle/>
          <a:p>
            <a:r>
              <a:rPr lang="de-DE"/>
              <a:t>Die Basisklassifikation – die Überarbeitung</a:t>
            </a:r>
            <a:endParaRPr lang="de-AT"/>
          </a:p>
        </p:txBody>
      </p:sp>
      <p:sp>
        <p:nvSpPr>
          <p:cNvPr id="6" name="Textplatzhalter 5">
            <a:extLst>
              <a:ext uri="{FF2B5EF4-FFF2-40B4-BE49-F238E27FC236}">
                <a16:creationId xmlns:a16="http://schemas.microsoft.com/office/drawing/2014/main" id="{B58A5B8D-13CC-47E4-BB10-8E6E7AF7002E}"/>
              </a:ext>
            </a:extLst>
          </p:cNvPr>
          <p:cNvSpPr>
            <a:spLocks noGrp="1"/>
          </p:cNvSpPr>
          <p:nvPr>
            <p:ph type="body" idx="1"/>
          </p:nvPr>
        </p:nvSpPr>
        <p:spPr>
          <a:xfrm>
            <a:off x="666000" y="1998550"/>
            <a:ext cx="10690848" cy="4530266"/>
          </a:xfrm>
        </p:spPr>
        <p:txBody>
          <a:bodyPr vert="horz" lIns="91440" tIns="45720" rIns="91440" bIns="45720" rtlCol="0" anchor="t">
            <a:noAutofit/>
          </a:bodyPr>
          <a:lstStyle/>
          <a:p>
            <a:r>
              <a:rPr lang="de-DE" sz="3600" b="1" dirty="0"/>
              <a:t>Konkrete Beispiele </a:t>
            </a:r>
          </a:p>
          <a:p>
            <a:pPr marL="342900" indent="-342900">
              <a:buFontTx/>
              <a:buChar char="-"/>
            </a:pPr>
            <a:r>
              <a:rPr lang="de-DE" dirty="0"/>
              <a:t>Erweiterung der Kategorie Gender </a:t>
            </a:r>
          </a:p>
          <a:p>
            <a:pPr marL="342900" indent="-342900">
              <a:buFontTx/>
              <a:buChar char="-"/>
            </a:pPr>
            <a:endParaRPr lang="de-DE" dirty="0"/>
          </a:p>
          <a:p>
            <a:pPr marL="342900" indent="-342900">
              <a:buFontTx/>
              <a:buChar char="-"/>
            </a:pPr>
            <a:endParaRPr lang="de-DE" dirty="0"/>
          </a:p>
          <a:p>
            <a:pPr marL="342900" indent="-342900">
              <a:buFontTx/>
              <a:buChar char="-"/>
            </a:pPr>
            <a:endParaRPr lang="de-DE" dirty="0"/>
          </a:p>
          <a:p>
            <a:pPr marL="342900" indent="-342900">
              <a:buFontTx/>
              <a:buChar char="-"/>
            </a:pPr>
            <a:endParaRPr lang="de-AT" dirty="0"/>
          </a:p>
        </p:txBody>
      </p:sp>
      <p:pic>
        <p:nvPicPr>
          <p:cNvPr id="7" name="Grafik 6">
            <a:extLst>
              <a:ext uri="{FF2B5EF4-FFF2-40B4-BE49-F238E27FC236}">
                <a16:creationId xmlns:a16="http://schemas.microsoft.com/office/drawing/2014/main" id="{61EA7870-C4E0-7FBB-68AC-217978E5AAFA}"/>
              </a:ext>
            </a:extLst>
          </p:cNvPr>
          <p:cNvPicPr>
            <a:picLocks noChangeAspect="1"/>
          </p:cNvPicPr>
          <p:nvPr/>
        </p:nvPicPr>
        <p:blipFill rotWithShape="1">
          <a:blip r:embed="rId3"/>
          <a:srcRect r="5737"/>
          <a:stretch/>
        </p:blipFill>
        <p:spPr>
          <a:xfrm>
            <a:off x="6858700" y="3290534"/>
            <a:ext cx="5104699" cy="2786453"/>
          </a:xfrm>
          <a:prstGeom prst="rect">
            <a:avLst/>
          </a:prstGeom>
        </p:spPr>
      </p:pic>
      <p:pic>
        <p:nvPicPr>
          <p:cNvPr id="9" name="Grafik 8">
            <a:extLst>
              <a:ext uri="{FF2B5EF4-FFF2-40B4-BE49-F238E27FC236}">
                <a16:creationId xmlns:a16="http://schemas.microsoft.com/office/drawing/2014/main" id="{CA193FC0-F3C9-F4B9-B9A4-A9908FDFFBE9}"/>
              </a:ext>
            </a:extLst>
          </p:cNvPr>
          <p:cNvPicPr>
            <a:picLocks noChangeAspect="1"/>
          </p:cNvPicPr>
          <p:nvPr/>
        </p:nvPicPr>
        <p:blipFill rotWithShape="1">
          <a:blip r:embed="rId4"/>
          <a:srcRect l="1730" r="3738"/>
          <a:stretch/>
        </p:blipFill>
        <p:spPr>
          <a:xfrm>
            <a:off x="228601" y="3290534"/>
            <a:ext cx="6335486" cy="2786452"/>
          </a:xfrm>
          <a:prstGeom prst="rect">
            <a:avLst/>
          </a:prstGeom>
        </p:spPr>
      </p:pic>
    </p:spTree>
    <p:extLst>
      <p:ext uri="{BB962C8B-B14F-4D97-AF65-F5344CB8AC3E}">
        <p14:creationId xmlns:p14="http://schemas.microsoft.com/office/powerpoint/2010/main" val="351414717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4">
            <a:extLst>
              <a:ext uri="{FF2B5EF4-FFF2-40B4-BE49-F238E27FC236}">
                <a16:creationId xmlns:a16="http://schemas.microsoft.com/office/drawing/2014/main" id="{A7948E5B-3885-43BF-8A83-51EA8C228825}"/>
              </a:ext>
            </a:extLst>
          </p:cNvPr>
          <p:cNvSpPr>
            <a:spLocks noGrp="1"/>
          </p:cNvSpPr>
          <p:nvPr>
            <p:ph type="title"/>
          </p:nvPr>
        </p:nvSpPr>
        <p:spPr/>
        <p:txBody>
          <a:bodyPr/>
          <a:lstStyle/>
          <a:p>
            <a:r>
              <a:rPr lang="de-DE"/>
              <a:t>Die Basisklassifikation – ein Überblick</a:t>
            </a:r>
            <a:endParaRPr lang="de-AT"/>
          </a:p>
        </p:txBody>
      </p:sp>
      <p:sp>
        <p:nvSpPr>
          <p:cNvPr id="6" name="Textplatzhalter 5">
            <a:extLst>
              <a:ext uri="{FF2B5EF4-FFF2-40B4-BE49-F238E27FC236}">
                <a16:creationId xmlns:a16="http://schemas.microsoft.com/office/drawing/2014/main" id="{B58A5B8D-13CC-47E4-BB10-8E6E7AF7002E}"/>
              </a:ext>
            </a:extLst>
          </p:cNvPr>
          <p:cNvSpPr>
            <a:spLocks noGrp="1"/>
          </p:cNvSpPr>
          <p:nvPr>
            <p:ph type="body" idx="1"/>
          </p:nvPr>
        </p:nvSpPr>
        <p:spPr/>
        <p:txBody>
          <a:bodyPr/>
          <a:lstStyle/>
          <a:p>
            <a:r>
              <a:rPr lang="de-DE" sz="3600" b="1" dirty="0"/>
              <a:t>Was ist die Basisklassifikation?</a:t>
            </a:r>
          </a:p>
          <a:p>
            <a:endParaRPr lang="de-DE" sz="3600" b="1" dirty="0"/>
          </a:p>
          <a:p>
            <a:pPr marL="342900" indent="-342900">
              <a:buFontTx/>
              <a:buChar char="-"/>
            </a:pPr>
            <a:r>
              <a:rPr lang="de-AT" sz="2000" dirty="0"/>
              <a:t>Die Basisklassifikation (BK) ist ein Klassifikationssystem zur systematischen Ordnung von Wissen und Literatur. </a:t>
            </a:r>
          </a:p>
          <a:p>
            <a:pPr marL="342900" indent="-342900">
              <a:buFontTx/>
              <a:buChar char="-"/>
            </a:pPr>
            <a:endParaRPr lang="de-AT" sz="2000" dirty="0"/>
          </a:p>
          <a:p>
            <a:pPr marL="342900" indent="-342900">
              <a:buFontTx/>
              <a:buChar char="-"/>
            </a:pPr>
            <a:r>
              <a:rPr lang="de-AT" sz="2000" dirty="0"/>
              <a:t>Sie besteht aus 2086 Klassen, die mithilfe von Notationen im Format NN.NN (z. B. 44.91) vergeben werden. </a:t>
            </a:r>
          </a:p>
          <a:p>
            <a:pPr marL="342900" indent="-342900">
              <a:buFontTx/>
              <a:buChar char="-"/>
            </a:pPr>
            <a:endParaRPr lang="de-AT" sz="2000" dirty="0"/>
          </a:p>
          <a:p>
            <a:pPr marL="342900" indent="-342900">
              <a:buFontTx/>
              <a:buChar char="-"/>
            </a:pPr>
            <a:r>
              <a:rPr lang="de-AT" sz="2000" dirty="0"/>
              <a:t>Dieses System gliedert das gesamte Wissen in thematische Hauptklassen und Unterklassen.</a:t>
            </a:r>
          </a:p>
        </p:txBody>
      </p:sp>
    </p:spTree>
    <p:extLst>
      <p:ext uri="{BB962C8B-B14F-4D97-AF65-F5344CB8AC3E}">
        <p14:creationId xmlns:p14="http://schemas.microsoft.com/office/powerpoint/2010/main" val="98852317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4">
            <a:extLst>
              <a:ext uri="{FF2B5EF4-FFF2-40B4-BE49-F238E27FC236}">
                <a16:creationId xmlns:a16="http://schemas.microsoft.com/office/drawing/2014/main" id="{A7948E5B-3885-43BF-8A83-51EA8C228825}"/>
              </a:ext>
            </a:extLst>
          </p:cNvPr>
          <p:cNvSpPr>
            <a:spLocks noGrp="1"/>
          </p:cNvSpPr>
          <p:nvPr>
            <p:ph type="title"/>
          </p:nvPr>
        </p:nvSpPr>
        <p:spPr/>
        <p:txBody>
          <a:bodyPr/>
          <a:lstStyle/>
          <a:p>
            <a:r>
              <a:rPr lang="de-DE"/>
              <a:t>Die Basisklassifikation – die Überarbeitung</a:t>
            </a:r>
            <a:endParaRPr lang="de-AT"/>
          </a:p>
        </p:txBody>
      </p:sp>
      <p:sp>
        <p:nvSpPr>
          <p:cNvPr id="6" name="Textplatzhalter 5">
            <a:extLst>
              <a:ext uri="{FF2B5EF4-FFF2-40B4-BE49-F238E27FC236}">
                <a16:creationId xmlns:a16="http://schemas.microsoft.com/office/drawing/2014/main" id="{B58A5B8D-13CC-47E4-BB10-8E6E7AF7002E}"/>
              </a:ext>
            </a:extLst>
          </p:cNvPr>
          <p:cNvSpPr>
            <a:spLocks noGrp="1"/>
          </p:cNvSpPr>
          <p:nvPr>
            <p:ph type="body" idx="1"/>
          </p:nvPr>
        </p:nvSpPr>
        <p:spPr>
          <a:xfrm>
            <a:off x="666000" y="1998550"/>
            <a:ext cx="10690848" cy="4530266"/>
          </a:xfrm>
        </p:spPr>
        <p:txBody>
          <a:bodyPr vert="horz" lIns="91440" tIns="45720" rIns="91440" bIns="45720" rtlCol="0" anchor="t">
            <a:noAutofit/>
          </a:bodyPr>
          <a:lstStyle/>
          <a:p>
            <a:r>
              <a:rPr lang="de-DE" sz="3600" b="1" dirty="0"/>
              <a:t>Konkrete Beispiele </a:t>
            </a:r>
          </a:p>
          <a:p>
            <a:pPr marL="342900" indent="-342900">
              <a:buFontTx/>
              <a:buChar char="-"/>
            </a:pPr>
            <a:r>
              <a:rPr lang="de-DE" dirty="0"/>
              <a:t>Menschen mit Behinderung </a:t>
            </a:r>
          </a:p>
          <a:p>
            <a:pPr marL="342900" indent="-342900">
              <a:buFontTx/>
              <a:buChar char="-"/>
            </a:pPr>
            <a:endParaRPr lang="de-DE" dirty="0"/>
          </a:p>
          <a:p>
            <a:pPr marL="342900" indent="-342900">
              <a:buFontTx/>
              <a:buChar char="-"/>
            </a:pPr>
            <a:endParaRPr lang="de-DE" dirty="0"/>
          </a:p>
          <a:p>
            <a:pPr marL="342900" indent="-342900">
              <a:buFontTx/>
              <a:buChar char="-"/>
            </a:pPr>
            <a:endParaRPr lang="de-DE" dirty="0"/>
          </a:p>
          <a:p>
            <a:pPr marL="342900" indent="-342900">
              <a:buFontTx/>
              <a:buChar char="-"/>
            </a:pPr>
            <a:endParaRPr lang="de-AT" dirty="0"/>
          </a:p>
        </p:txBody>
      </p:sp>
      <p:pic>
        <p:nvPicPr>
          <p:cNvPr id="3" name="Grafik 2">
            <a:extLst>
              <a:ext uri="{FF2B5EF4-FFF2-40B4-BE49-F238E27FC236}">
                <a16:creationId xmlns:a16="http://schemas.microsoft.com/office/drawing/2014/main" id="{D5405D4E-EBAD-7D28-9431-32EA33B932BF}"/>
              </a:ext>
            </a:extLst>
          </p:cNvPr>
          <p:cNvPicPr>
            <a:picLocks noChangeAspect="1"/>
          </p:cNvPicPr>
          <p:nvPr/>
        </p:nvPicPr>
        <p:blipFill>
          <a:blip r:embed="rId3"/>
          <a:stretch>
            <a:fillRect/>
          </a:stretch>
        </p:blipFill>
        <p:spPr>
          <a:xfrm>
            <a:off x="5923800" y="3671811"/>
            <a:ext cx="4505954" cy="990738"/>
          </a:xfrm>
          <a:prstGeom prst="rect">
            <a:avLst/>
          </a:prstGeom>
        </p:spPr>
      </p:pic>
      <p:pic>
        <p:nvPicPr>
          <p:cNvPr id="8" name="Grafik 7">
            <a:extLst>
              <a:ext uri="{FF2B5EF4-FFF2-40B4-BE49-F238E27FC236}">
                <a16:creationId xmlns:a16="http://schemas.microsoft.com/office/drawing/2014/main" id="{C0B5C676-AE38-5D29-8609-40653EDBD53F}"/>
              </a:ext>
            </a:extLst>
          </p:cNvPr>
          <p:cNvPicPr>
            <a:picLocks noChangeAspect="1"/>
          </p:cNvPicPr>
          <p:nvPr/>
        </p:nvPicPr>
        <p:blipFill>
          <a:blip r:embed="rId4"/>
          <a:stretch>
            <a:fillRect/>
          </a:stretch>
        </p:blipFill>
        <p:spPr>
          <a:xfrm>
            <a:off x="666000" y="3671812"/>
            <a:ext cx="4559524" cy="990738"/>
          </a:xfrm>
          <a:prstGeom prst="rect">
            <a:avLst/>
          </a:prstGeom>
        </p:spPr>
      </p:pic>
    </p:spTree>
    <p:extLst>
      <p:ext uri="{BB962C8B-B14F-4D97-AF65-F5344CB8AC3E}">
        <p14:creationId xmlns:p14="http://schemas.microsoft.com/office/powerpoint/2010/main" val="313890003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4">
            <a:extLst>
              <a:ext uri="{FF2B5EF4-FFF2-40B4-BE49-F238E27FC236}">
                <a16:creationId xmlns:a16="http://schemas.microsoft.com/office/drawing/2014/main" id="{A7948E5B-3885-43BF-8A83-51EA8C228825}"/>
              </a:ext>
            </a:extLst>
          </p:cNvPr>
          <p:cNvSpPr>
            <a:spLocks noGrp="1"/>
          </p:cNvSpPr>
          <p:nvPr>
            <p:ph type="title"/>
          </p:nvPr>
        </p:nvSpPr>
        <p:spPr/>
        <p:txBody>
          <a:bodyPr/>
          <a:lstStyle/>
          <a:p>
            <a:r>
              <a:rPr lang="de-DE"/>
              <a:t>Die Basisklassifikation – die Überarbeitung</a:t>
            </a:r>
            <a:endParaRPr lang="de-AT"/>
          </a:p>
        </p:txBody>
      </p:sp>
      <p:sp>
        <p:nvSpPr>
          <p:cNvPr id="6" name="Textplatzhalter 5">
            <a:extLst>
              <a:ext uri="{FF2B5EF4-FFF2-40B4-BE49-F238E27FC236}">
                <a16:creationId xmlns:a16="http://schemas.microsoft.com/office/drawing/2014/main" id="{B58A5B8D-13CC-47E4-BB10-8E6E7AF7002E}"/>
              </a:ext>
            </a:extLst>
          </p:cNvPr>
          <p:cNvSpPr>
            <a:spLocks noGrp="1"/>
          </p:cNvSpPr>
          <p:nvPr>
            <p:ph type="body" idx="1"/>
          </p:nvPr>
        </p:nvSpPr>
        <p:spPr>
          <a:xfrm>
            <a:off x="666000" y="1998550"/>
            <a:ext cx="10690848" cy="4530266"/>
          </a:xfrm>
        </p:spPr>
        <p:txBody>
          <a:bodyPr vert="horz" lIns="91440" tIns="45720" rIns="91440" bIns="45720" rtlCol="0" anchor="t">
            <a:noAutofit/>
          </a:bodyPr>
          <a:lstStyle/>
          <a:p>
            <a:r>
              <a:rPr lang="de-DE" sz="3600" b="1" dirty="0"/>
              <a:t>Konkrete Beispiele </a:t>
            </a:r>
          </a:p>
          <a:p>
            <a:pPr marL="342900" indent="-342900">
              <a:buFontTx/>
              <a:buChar char="-"/>
            </a:pPr>
            <a:endParaRPr lang="de-DE" dirty="0"/>
          </a:p>
          <a:p>
            <a:pPr marL="342900" indent="-342900">
              <a:buFontTx/>
              <a:buChar char="-"/>
            </a:pPr>
            <a:r>
              <a:rPr lang="de-DE" sz="2000" dirty="0"/>
              <a:t>Für die </a:t>
            </a:r>
            <a:r>
              <a:rPr lang="de-AT" sz="2000" b="1" i="0" u="none" strike="noStrike" baseline="0" dirty="0">
                <a:ea typeface="Calibri"/>
              </a:rPr>
              <a:t>Ukraine </a:t>
            </a:r>
            <a:r>
              <a:rPr lang="de-AT" sz="2000" i="0" u="none" strike="noStrike" baseline="0" dirty="0">
                <a:ea typeface="Calibri"/>
              </a:rPr>
              <a:t>wird</a:t>
            </a:r>
            <a:r>
              <a:rPr lang="de-DE" sz="2000" dirty="0"/>
              <a:t> </a:t>
            </a:r>
            <a:r>
              <a:rPr lang="de-AT" sz="2000" b="0" i="0" u="none" strike="noStrike" baseline="0" dirty="0">
                <a:ea typeface="Calibri"/>
              </a:rPr>
              <a:t>dringend eine Notation benötigt</a:t>
            </a:r>
          </a:p>
          <a:p>
            <a:r>
              <a:rPr lang="de-AT" sz="2000" dirty="0">
                <a:ea typeface="Calibri"/>
              </a:rPr>
              <a:t>	-&gt; Loslösung aus 15.74 Russland (Geschichte)</a:t>
            </a:r>
            <a:endParaRPr lang="de-AT" sz="2000" b="0" i="0" u="none" strike="noStrike" baseline="0" dirty="0">
              <a:ea typeface="Calibri"/>
            </a:endParaRPr>
          </a:p>
          <a:p>
            <a:endParaRPr lang="de-AT" sz="2000" b="0" i="0" u="none" strike="noStrike" baseline="0" dirty="0"/>
          </a:p>
          <a:p>
            <a:pPr marL="342900" indent="-342900">
              <a:buFontTx/>
              <a:buChar char="-"/>
            </a:pPr>
            <a:r>
              <a:rPr lang="de-AT" sz="2000" dirty="0">
                <a:ea typeface="Calibri"/>
              </a:rPr>
              <a:t>Separierung der Klassifikation 15.60 Schweiz, Österreich-Ungarn, Österreich</a:t>
            </a:r>
          </a:p>
          <a:p>
            <a:r>
              <a:rPr lang="de-AT" sz="2000" dirty="0">
                <a:ea typeface="Calibri"/>
              </a:rPr>
              <a:t>	-&gt; Herauslösung und Etablierung einer </a:t>
            </a:r>
            <a:r>
              <a:rPr lang="de-AT" sz="2000" b="1" dirty="0">
                <a:ea typeface="Calibri"/>
              </a:rPr>
              <a:t>neuen Kategorie für die Geschichte der 	Schweiz </a:t>
            </a:r>
          </a:p>
          <a:p>
            <a:endParaRPr lang="de-AT" sz="2000" b="1" dirty="0">
              <a:ea typeface="Calibri"/>
            </a:endParaRPr>
          </a:p>
          <a:p>
            <a:pPr marL="342900" indent="-342900">
              <a:buFontTx/>
              <a:buChar char="-"/>
            </a:pPr>
            <a:r>
              <a:rPr lang="de-AT" sz="2000" dirty="0">
                <a:ea typeface="Calibri"/>
              </a:rPr>
              <a:t>Etablierung der neuen Klasse: 22.00 Neuere Formen der Kunst</a:t>
            </a:r>
          </a:p>
          <a:p>
            <a:pPr marL="800100" lvl="1" indent="-342900">
              <a:buFontTx/>
              <a:buChar char="-"/>
            </a:pPr>
            <a:r>
              <a:rPr lang="de-AT" dirty="0">
                <a:latin typeface="Arial" panose="020B0604020202020204" pitchFamily="34" charset="0"/>
                <a:ea typeface="Calibri"/>
                <a:cs typeface="Arial" panose="020B0604020202020204" pitchFamily="34" charset="0"/>
              </a:rPr>
              <a:t>u. a. Objekt- und Raumkunst, Performative Kunst, Mediale Kunst </a:t>
            </a:r>
          </a:p>
          <a:p>
            <a:pPr marL="342900" indent="-342900">
              <a:buFontTx/>
              <a:buChar char="-"/>
            </a:pPr>
            <a:endParaRPr lang="de-AT" dirty="0"/>
          </a:p>
        </p:txBody>
      </p:sp>
    </p:spTree>
    <p:extLst>
      <p:ext uri="{BB962C8B-B14F-4D97-AF65-F5344CB8AC3E}">
        <p14:creationId xmlns:p14="http://schemas.microsoft.com/office/powerpoint/2010/main" val="343504805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4">
            <a:extLst>
              <a:ext uri="{FF2B5EF4-FFF2-40B4-BE49-F238E27FC236}">
                <a16:creationId xmlns:a16="http://schemas.microsoft.com/office/drawing/2014/main" id="{A7948E5B-3885-43BF-8A83-51EA8C228825}"/>
              </a:ext>
            </a:extLst>
          </p:cNvPr>
          <p:cNvSpPr>
            <a:spLocks noGrp="1"/>
          </p:cNvSpPr>
          <p:nvPr>
            <p:ph type="title"/>
          </p:nvPr>
        </p:nvSpPr>
        <p:spPr/>
        <p:txBody>
          <a:bodyPr/>
          <a:lstStyle/>
          <a:p>
            <a:r>
              <a:rPr lang="de-DE"/>
              <a:t>Die Basisklassifikation – die Überarbeitung</a:t>
            </a:r>
            <a:endParaRPr lang="de-AT"/>
          </a:p>
        </p:txBody>
      </p:sp>
      <p:sp>
        <p:nvSpPr>
          <p:cNvPr id="6" name="Textplatzhalter 5">
            <a:extLst>
              <a:ext uri="{FF2B5EF4-FFF2-40B4-BE49-F238E27FC236}">
                <a16:creationId xmlns:a16="http://schemas.microsoft.com/office/drawing/2014/main" id="{B58A5B8D-13CC-47E4-BB10-8E6E7AF7002E}"/>
              </a:ext>
            </a:extLst>
          </p:cNvPr>
          <p:cNvSpPr>
            <a:spLocks noGrp="1"/>
          </p:cNvSpPr>
          <p:nvPr>
            <p:ph type="body" idx="1"/>
          </p:nvPr>
        </p:nvSpPr>
        <p:spPr>
          <a:xfrm>
            <a:off x="666000" y="1998550"/>
            <a:ext cx="10515600" cy="4411394"/>
          </a:xfrm>
        </p:spPr>
        <p:txBody>
          <a:bodyPr vert="horz" lIns="91440" tIns="45720" rIns="91440" bIns="45720" rtlCol="0" anchor="t">
            <a:noAutofit/>
          </a:bodyPr>
          <a:lstStyle/>
          <a:p>
            <a:r>
              <a:rPr lang="de-DE" sz="3600" b="1" dirty="0"/>
              <a:t>Konkrete Beispiele </a:t>
            </a:r>
          </a:p>
          <a:p>
            <a:endParaRPr lang="de-DE" sz="2000" dirty="0"/>
          </a:p>
          <a:p>
            <a:r>
              <a:rPr lang="de-AT" sz="2000" u="sng" dirty="0"/>
              <a:t>Geschichte der Schweiz </a:t>
            </a:r>
          </a:p>
          <a:p>
            <a:endParaRPr lang="de-AT" sz="2000" u="sng" dirty="0"/>
          </a:p>
          <a:p>
            <a:r>
              <a:rPr lang="de-AT" altLang="de-DE" sz="2000" dirty="0">
                <a:ea typeface="Calibri" panose="020F0502020204030204" pitchFamily="34" charset="0"/>
              </a:rPr>
              <a:t>T</a:t>
            </a:r>
            <a:r>
              <a:rPr kumimoji="0" lang="de-AT" altLang="de-DE" sz="2000" b="0" i="0" u="none" strike="noStrike" cap="none" normalizeH="0" baseline="0">
                <a:ln>
                  <a:noFill/>
                </a:ln>
                <a:solidFill>
                  <a:schemeClr val="tx1"/>
                </a:solidFill>
                <a:effectLst/>
                <a:ea typeface="Calibri" panose="020F0502020204030204" pitchFamily="34" charset="0"/>
              </a:rPr>
              <a:t>otal</a:t>
            </a:r>
            <a:r>
              <a:rPr kumimoji="0" lang="de-AT" altLang="de-DE" sz="2000" b="0" i="0" u="none" strike="noStrike" cap="none" normalizeH="0" baseline="0" dirty="0">
                <a:ln>
                  <a:noFill/>
                </a:ln>
                <a:solidFill>
                  <a:schemeClr val="tx1"/>
                </a:solidFill>
                <a:effectLst/>
                <a:ea typeface="Calibri" panose="020F0502020204030204" pitchFamily="34" charset="0"/>
              </a:rPr>
              <a:t>: 			36.109</a:t>
            </a:r>
          </a:p>
          <a:p>
            <a:r>
              <a:rPr kumimoji="0" lang="de-AT" altLang="de-DE" sz="2000" b="0" i="0" u="none" strike="noStrike" cap="none" normalizeH="0" baseline="0" dirty="0">
                <a:ln>
                  <a:noFill/>
                </a:ln>
                <a:solidFill>
                  <a:schemeClr val="tx1"/>
                </a:solidFill>
                <a:effectLst/>
                <a:ea typeface="Calibri" panose="020F0502020204030204" pitchFamily="34" charset="0"/>
              </a:rPr>
              <a:t>NONE: 	 	 	 6.114</a:t>
            </a:r>
          </a:p>
          <a:p>
            <a:r>
              <a:rPr kumimoji="0" lang="de-AT" altLang="de-DE" sz="2000" b="0" i="0" u="none" strike="noStrike" cap="none" normalizeH="0" baseline="0" dirty="0">
                <a:ln>
                  <a:noFill/>
                </a:ln>
                <a:solidFill>
                  <a:schemeClr val="tx1"/>
                </a:solidFill>
                <a:effectLst/>
                <a:ea typeface="Calibri" panose="020F0502020204030204" pitchFamily="34" charset="0"/>
              </a:rPr>
              <a:t>GEO: 			26.416</a:t>
            </a:r>
          </a:p>
          <a:p>
            <a:r>
              <a:rPr kumimoji="0" lang="de-AT" altLang="de-DE" sz="2000" b="0" i="0" u="none" strike="noStrike" cap="none" normalizeH="0" baseline="0" dirty="0">
                <a:ln>
                  <a:noFill/>
                </a:ln>
                <a:solidFill>
                  <a:schemeClr val="tx1"/>
                </a:solidFill>
                <a:effectLst/>
                <a:ea typeface="Calibri" panose="020F0502020204030204" pitchFamily="34" charset="0"/>
              </a:rPr>
              <a:t>SUBJECT: 		25.347</a:t>
            </a:r>
          </a:p>
          <a:p>
            <a:r>
              <a:rPr kumimoji="0" lang="de-AT" altLang="de-DE" sz="2000" b="0" i="0" u="none" strike="noStrike" cap="none" normalizeH="0" baseline="0" dirty="0">
                <a:ln>
                  <a:noFill/>
                </a:ln>
                <a:solidFill>
                  <a:schemeClr val="tx1"/>
                </a:solidFill>
                <a:effectLst/>
                <a:ea typeface="Calibri" panose="020F0502020204030204" pitchFamily="34" charset="0"/>
              </a:rPr>
              <a:t>GEO&amp;SUBJECT: 	21.768</a:t>
            </a:r>
            <a:r>
              <a:rPr kumimoji="0" lang="de-AT" altLang="de-DE" sz="2000" b="0" i="0" u="none" strike="noStrike" cap="none" normalizeH="0" baseline="0" dirty="0">
                <a:ln>
                  <a:noFill/>
                </a:ln>
                <a:solidFill>
                  <a:schemeClr val="tx1"/>
                </a:solidFill>
                <a:effectLst/>
              </a:rPr>
              <a:t> </a:t>
            </a:r>
          </a:p>
          <a:p>
            <a:endParaRPr lang="de-AT" dirty="0"/>
          </a:p>
          <a:p>
            <a:endParaRPr lang="de-AT" dirty="0"/>
          </a:p>
          <a:p>
            <a:r>
              <a:rPr lang="de-AT" dirty="0"/>
              <a:t>	</a:t>
            </a:r>
            <a:r>
              <a:rPr lang="de-AT" sz="2000" dirty="0"/>
              <a:t>17 % müssen händisch </a:t>
            </a:r>
            <a:r>
              <a:rPr lang="de-AT" sz="2000" dirty="0" err="1"/>
              <a:t>umkategorisiert</a:t>
            </a:r>
            <a:r>
              <a:rPr lang="de-AT" sz="2000" dirty="0"/>
              <a:t> werden </a:t>
            </a:r>
          </a:p>
        </p:txBody>
      </p:sp>
      <p:sp>
        <p:nvSpPr>
          <p:cNvPr id="2" name="Rectangle 1">
            <a:extLst>
              <a:ext uri="{FF2B5EF4-FFF2-40B4-BE49-F238E27FC236}">
                <a16:creationId xmlns:a16="http://schemas.microsoft.com/office/drawing/2014/main" id="{78233CE4-9D5F-E2DA-E387-9FC6D6DA1EB2}"/>
              </a:ext>
            </a:extLst>
          </p:cNvPr>
          <p:cNvSpPr>
            <a:spLocks noChangeArrowheads="1"/>
          </p:cNvSpPr>
          <p:nvPr/>
        </p:nvSpPr>
        <p:spPr bwMode="auto">
          <a:xfrm>
            <a:off x="0" y="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de-AT" altLang="de-DE" sz="1000" b="0" i="0" u="none" strike="noStrike" cap="none" normalizeH="0" baseline="0">
                <a:ln>
                  <a:noFill/>
                </a:ln>
                <a:solidFill>
                  <a:schemeClr val="tx1"/>
                </a:solidFill>
                <a:effectLst/>
                <a:latin typeface="Arial Unicode MS"/>
                <a:ea typeface="Calibri" panose="020F0502020204030204" pitchFamily="34" charset="0"/>
                <a:cs typeface="Courier New" panose="02070309020205020404" pitchFamily="49" charset="0"/>
              </a:rPr>
              <a:t>Total: 36109NONE: 6114GEO: 26416SUBJECT: 25347GEO&amp;SUBJECT: 21768</a:t>
            </a:r>
            <a:r>
              <a:rPr kumimoji="0" lang="de-AT" altLang="de-DE" sz="800" b="0" i="0" u="none" strike="noStrike" cap="none" normalizeH="0" baseline="0">
                <a:ln>
                  <a:noFill/>
                </a:ln>
                <a:solidFill>
                  <a:schemeClr val="tx1"/>
                </a:solidFill>
                <a:effectLst/>
              </a:rPr>
              <a:t> </a:t>
            </a:r>
            <a:endParaRPr kumimoji="0" lang="de-AT" altLang="de-DE" sz="1800" b="0" i="0" u="none" strike="noStrike" cap="none" normalizeH="0" baseline="0">
              <a:ln>
                <a:noFill/>
              </a:ln>
              <a:solidFill>
                <a:schemeClr val="tx1"/>
              </a:solidFill>
              <a:effectLst/>
              <a:latin typeface="Arial" panose="020B0604020202020204" pitchFamily="34" charset="0"/>
            </a:endParaRPr>
          </a:p>
        </p:txBody>
      </p:sp>
      <p:sp>
        <p:nvSpPr>
          <p:cNvPr id="3" name="Pfeil: nach rechts 2">
            <a:extLst>
              <a:ext uri="{FF2B5EF4-FFF2-40B4-BE49-F238E27FC236}">
                <a16:creationId xmlns:a16="http://schemas.microsoft.com/office/drawing/2014/main" id="{94ECC35B-BC6B-90BC-E4FE-04A2426AA3A8}"/>
              </a:ext>
            </a:extLst>
          </p:cNvPr>
          <p:cNvSpPr/>
          <p:nvPr/>
        </p:nvSpPr>
        <p:spPr>
          <a:xfrm>
            <a:off x="868680" y="5814339"/>
            <a:ext cx="585216" cy="274320"/>
          </a:xfrm>
          <a:prstGeom prst="rightArrow">
            <a:avLst/>
          </a:prstGeom>
          <a:solidFill>
            <a:srgbClr val="C8421C"/>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AT"/>
          </a:p>
        </p:txBody>
      </p:sp>
    </p:spTree>
    <p:extLst>
      <p:ext uri="{BB962C8B-B14F-4D97-AF65-F5344CB8AC3E}">
        <p14:creationId xmlns:p14="http://schemas.microsoft.com/office/powerpoint/2010/main" val="175122079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4">
            <a:extLst>
              <a:ext uri="{FF2B5EF4-FFF2-40B4-BE49-F238E27FC236}">
                <a16:creationId xmlns:a16="http://schemas.microsoft.com/office/drawing/2014/main" id="{A7948E5B-3885-43BF-8A83-51EA8C228825}"/>
              </a:ext>
            </a:extLst>
          </p:cNvPr>
          <p:cNvSpPr>
            <a:spLocks noGrp="1"/>
          </p:cNvSpPr>
          <p:nvPr>
            <p:ph type="title"/>
          </p:nvPr>
        </p:nvSpPr>
        <p:spPr/>
        <p:txBody>
          <a:bodyPr/>
          <a:lstStyle/>
          <a:p>
            <a:r>
              <a:rPr lang="de-DE"/>
              <a:t>Die Basisklassifikation – die Überarbeitung </a:t>
            </a:r>
            <a:endParaRPr lang="de-AT"/>
          </a:p>
        </p:txBody>
      </p:sp>
      <p:sp>
        <p:nvSpPr>
          <p:cNvPr id="6" name="Textplatzhalter 5">
            <a:extLst>
              <a:ext uri="{FF2B5EF4-FFF2-40B4-BE49-F238E27FC236}">
                <a16:creationId xmlns:a16="http://schemas.microsoft.com/office/drawing/2014/main" id="{B58A5B8D-13CC-47E4-BB10-8E6E7AF7002E}"/>
              </a:ext>
            </a:extLst>
          </p:cNvPr>
          <p:cNvSpPr>
            <a:spLocks noGrp="1"/>
          </p:cNvSpPr>
          <p:nvPr>
            <p:ph type="body" idx="1"/>
          </p:nvPr>
        </p:nvSpPr>
        <p:spPr>
          <a:xfrm>
            <a:off x="666000" y="1729041"/>
            <a:ext cx="10860000" cy="4960517"/>
          </a:xfrm>
        </p:spPr>
        <p:txBody>
          <a:bodyPr vert="horz" lIns="91440" tIns="45720" rIns="91440" bIns="45720" rtlCol="0" anchor="t">
            <a:noAutofit/>
          </a:bodyPr>
          <a:lstStyle/>
          <a:p>
            <a:r>
              <a:rPr lang="de-DE" sz="3600" b="1" dirty="0"/>
              <a:t>Struktur der Eintragungen/Kategorien</a:t>
            </a:r>
          </a:p>
          <a:p>
            <a:endParaRPr lang="de-DE" dirty="0"/>
          </a:p>
          <a:p>
            <a:r>
              <a:rPr lang="de-DE" dirty="0"/>
              <a:t>21.82*	Industriedesign</a:t>
            </a:r>
          </a:p>
          <a:p>
            <a:pPr marL="342900" indent="-342900">
              <a:buFont typeface="Calibri"/>
              <a:buChar char="-"/>
            </a:pPr>
            <a:r>
              <a:rPr lang="de-DE" dirty="0" err="1"/>
              <a:t>Syn</a:t>
            </a:r>
            <a:r>
              <a:rPr lang="de-DE" dirty="0"/>
              <a:t>.:	</a:t>
            </a:r>
            <a:r>
              <a:rPr kumimoji="0" lang="de-DE" altLang="de-DE" sz="1800" b="0" i="0" u="none" strike="noStrike" cap="none" normalizeH="0" baseline="0" dirty="0">
                <a:ln>
                  <a:noFill/>
                </a:ln>
                <a:solidFill>
                  <a:schemeClr val="bg1">
                    <a:lumMod val="50000"/>
                  </a:schemeClr>
                </a:solidFill>
                <a:effectLst/>
              </a:rPr>
              <a:t>Industrielle Formgebung; Produktdesign, </a:t>
            </a:r>
            <a:r>
              <a:rPr kumimoji="0" lang="de-DE" altLang="de-DE" sz="1800" b="0" i="0" u="none" strike="noStrike" cap="none" normalizeH="0" baseline="0" dirty="0" err="1">
                <a:ln>
                  <a:noFill/>
                </a:ln>
                <a:solidFill>
                  <a:schemeClr val="bg1">
                    <a:lumMod val="50000"/>
                  </a:schemeClr>
                </a:solidFill>
                <a:effectLst/>
              </a:rPr>
              <a:t>Industrialdesign</a:t>
            </a:r>
            <a:r>
              <a:rPr lang="de-DE" altLang="de-DE" sz="1800" dirty="0">
                <a:solidFill>
                  <a:schemeClr val="bg1">
                    <a:lumMod val="50000"/>
                  </a:schemeClr>
                </a:solidFill>
              </a:rPr>
              <a:t>, 					</a:t>
            </a:r>
            <a:r>
              <a:rPr kumimoji="0" lang="de-DE" altLang="de-DE" sz="1800" b="0" i="0" u="none" strike="noStrike" cap="none" normalizeH="0" baseline="0" dirty="0">
                <a:ln>
                  <a:noFill/>
                </a:ln>
                <a:solidFill>
                  <a:schemeClr val="bg1">
                    <a:lumMod val="50000"/>
                  </a:schemeClr>
                </a:solidFill>
                <a:effectLst/>
              </a:rPr>
              <a:t>Industrieproduktgestaltung </a:t>
            </a:r>
            <a:r>
              <a:rPr lang="de-DE" dirty="0">
                <a:solidFill>
                  <a:schemeClr val="bg1">
                    <a:lumMod val="50000"/>
                  </a:schemeClr>
                </a:solidFill>
              </a:rPr>
              <a:t>	</a:t>
            </a:r>
          </a:p>
          <a:p>
            <a:pPr marL="342900" indent="-342900">
              <a:buFont typeface="Calibri"/>
              <a:buChar char="-"/>
            </a:pPr>
            <a:endParaRPr lang="de-DE" sz="200" dirty="0">
              <a:solidFill>
                <a:schemeClr val="bg1">
                  <a:lumMod val="50000"/>
                </a:schemeClr>
              </a:solidFill>
            </a:endParaRPr>
          </a:p>
          <a:p>
            <a:pPr marL="342900" indent="-342900">
              <a:buFont typeface="Calibri"/>
              <a:buChar char="-"/>
            </a:pPr>
            <a:r>
              <a:rPr lang="de-DE" dirty="0"/>
              <a:t>Hier </a:t>
            </a:r>
            <a:r>
              <a:rPr lang="de-DE" dirty="0" err="1"/>
              <a:t>u.a</a:t>
            </a:r>
            <a:r>
              <a:rPr lang="de-DE" dirty="0"/>
              <a:t>*.:	</a:t>
            </a:r>
            <a:r>
              <a:rPr kumimoji="0" lang="de-DE" altLang="de-DE" sz="1800" b="0" i="0" u="none" strike="noStrike" cap="none" normalizeH="0" baseline="0" dirty="0">
                <a:ln>
                  <a:noFill/>
                </a:ln>
                <a:solidFill>
                  <a:schemeClr val="bg1">
                    <a:lumMod val="50000"/>
                  </a:schemeClr>
                </a:solidFill>
                <a:effectLst/>
              </a:rPr>
              <a:t>Möbeldesign, Haushaltsgeräte, Werkzeuge, Fahrzeuge, Leuchten, Spielzeuge, 			Lebensmittel, Transport-Design, Elektronische Geräte, Produktionsmaschinen</a:t>
            </a:r>
            <a:endParaRPr lang="de-DE" altLang="de-DE" sz="1800" b="0" i="0" u="none" strike="noStrike" cap="none" normalizeH="0" baseline="0" dirty="0">
              <a:ln>
                <a:noFill/>
              </a:ln>
              <a:solidFill>
                <a:schemeClr val="bg1">
                  <a:lumMod val="50000"/>
                </a:schemeClr>
              </a:solidFill>
              <a:effectLst/>
            </a:endParaRPr>
          </a:p>
          <a:p>
            <a:endParaRPr lang="de-DE" sz="200" dirty="0"/>
          </a:p>
          <a:p>
            <a:pPr marL="342900" indent="-342900">
              <a:buFont typeface="Calibri" panose="020B0604020202020204" pitchFamily="34" charset="0"/>
              <a:buChar char="-"/>
            </a:pPr>
            <a:r>
              <a:rPr lang="de-DE" dirty="0"/>
              <a:t>Erl*.: 	</a:t>
            </a:r>
            <a:r>
              <a:rPr kumimoji="0" lang="de-DE" altLang="de-DE" sz="1800" b="0" i="0" u="none" strike="noStrike" cap="none" normalizeH="0" baseline="0" dirty="0">
                <a:ln>
                  <a:noFill/>
                </a:ln>
                <a:solidFill>
                  <a:schemeClr val="bg1">
                    <a:lumMod val="50000"/>
                  </a:schemeClr>
                </a:solidFill>
                <a:effectLst/>
              </a:rPr>
              <a:t>Industriedesign beschäftigt sich mit der Gestaltung industriell 					hergestellter Produkte und Systeme </a:t>
            </a:r>
            <a:endParaRPr lang="de-DE" dirty="0">
              <a:solidFill>
                <a:schemeClr val="bg1">
                  <a:lumMod val="50000"/>
                </a:schemeClr>
              </a:solidFill>
            </a:endParaRPr>
          </a:p>
          <a:p>
            <a:endParaRPr lang="de-DE" sz="200" dirty="0">
              <a:solidFill>
                <a:schemeClr val="bg1">
                  <a:lumMod val="50000"/>
                </a:schemeClr>
              </a:solidFill>
            </a:endParaRPr>
          </a:p>
          <a:p>
            <a:pPr marL="342900" indent="-342900">
              <a:buFont typeface="Calibri"/>
              <a:buChar char="-"/>
            </a:pPr>
            <a:r>
              <a:rPr lang="de-DE" dirty="0"/>
              <a:t>Verw.:	</a:t>
            </a:r>
            <a:r>
              <a:rPr lang="de-DE" sz="1800" dirty="0">
                <a:solidFill>
                  <a:schemeClr val="bg1">
                    <a:lumMod val="50000"/>
                  </a:schemeClr>
                </a:solidFill>
              </a:rPr>
              <a:t>21.87 Holzkunst -&gt;</a:t>
            </a:r>
            <a:r>
              <a:rPr lang="de-DE" sz="1800" dirty="0">
                <a:solidFill>
                  <a:schemeClr val="bg1">
                    <a:lumMod val="49000"/>
                  </a:schemeClr>
                </a:solidFill>
              </a:rPr>
              <a:t> 58.46 Holzindustrie </a:t>
            </a:r>
          </a:p>
          <a:p>
            <a:pPr lvl="4"/>
            <a:endParaRPr lang="de-DE" sz="200" dirty="0">
              <a:latin typeface="Arial" panose="020B0604020202020204" pitchFamily="34" charset="0"/>
              <a:cs typeface="Arial" panose="020B0604020202020204" pitchFamily="34" charset="0"/>
            </a:endParaRPr>
          </a:p>
          <a:p>
            <a:pPr marL="342900" indent="-342900">
              <a:buFont typeface="Calibri"/>
              <a:buChar char="-"/>
            </a:pPr>
            <a:r>
              <a:rPr lang="de-DE" dirty="0" err="1"/>
              <a:t>Veralt</a:t>
            </a:r>
            <a:r>
              <a:rPr lang="de-DE" dirty="0"/>
              <a:t>.: 	</a:t>
            </a:r>
            <a:r>
              <a:rPr lang="de-DE" sz="1800" dirty="0">
                <a:solidFill>
                  <a:schemeClr val="bg1">
                    <a:lumMod val="50000"/>
                  </a:schemeClr>
                </a:solidFill>
              </a:rPr>
              <a:t>[</a:t>
            </a:r>
            <a:r>
              <a:rPr kumimoji="0" lang="de-DE" altLang="de-DE" sz="1800" b="0" i="0" u="none" strike="noStrike" cap="none" normalizeH="0" baseline="0" dirty="0">
                <a:ln>
                  <a:noFill/>
                </a:ln>
                <a:solidFill>
                  <a:schemeClr val="bg1">
                    <a:lumMod val="50000"/>
                  </a:schemeClr>
                </a:solidFill>
                <a:effectLst/>
              </a:rPr>
              <a:t>wird verwendet, wenn die bisherige Bezeichnung </a:t>
            </a:r>
            <a:r>
              <a:rPr lang="de-DE" altLang="de-DE" sz="1800" dirty="0">
                <a:solidFill>
                  <a:schemeClr val="bg1">
                    <a:lumMod val="50000"/>
                  </a:schemeClr>
                </a:solidFill>
              </a:rPr>
              <a:t>als nicht</a:t>
            </a:r>
            <a:r>
              <a:rPr kumimoji="0" lang="de-DE" altLang="de-DE" sz="1800" b="0" i="0" u="none" strike="noStrike" cap="none" normalizeH="0" baseline="0" dirty="0">
                <a:ln>
                  <a:noFill/>
                </a:ln>
                <a:solidFill>
                  <a:schemeClr val="bg1">
                    <a:lumMod val="50000"/>
                  </a:schemeClr>
                </a:solidFill>
                <a:effectLst/>
              </a:rPr>
              <a:t> mehr üblich 				oder</a:t>
            </a:r>
            <a:r>
              <a:rPr lang="de-DE" altLang="de-DE" sz="1800" dirty="0">
                <a:solidFill>
                  <a:schemeClr val="bg1">
                    <a:lumMod val="50000"/>
                  </a:schemeClr>
                </a:solidFill>
              </a:rPr>
              <a:t> </a:t>
            </a:r>
            <a:r>
              <a:rPr kumimoji="0" lang="de-DE" altLang="de-DE" sz="1800" b="0" i="0" u="none" strike="noStrike" cap="none" normalizeH="0" baseline="0" dirty="0">
                <a:ln>
                  <a:noFill/>
                </a:ln>
                <a:solidFill>
                  <a:schemeClr val="bg1">
                    <a:lumMod val="50000"/>
                  </a:schemeClr>
                </a:solidFill>
                <a:effectLst/>
              </a:rPr>
              <a:t>zeitgemäß angesehen wird]</a:t>
            </a:r>
            <a:endParaRPr lang="de-DE" sz="1800" dirty="0">
              <a:solidFill>
                <a:schemeClr val="bg1">
                  <a:lumMod val="50000"/>
                </a:schemeClr>
              </a:solidFill>
            </a:endParaRPr>
          </a:p>
          <a:p>
            <a:pPr marL="342900" indent="-342900">
              <a:buFont typeface="Calibri"/>
              <a:buChar char="-"/>
            </a:pPr>
            <a:endParaRPr lang="de-DE" dirty="0"/>
          </a:p>
          <a:p>
            <a:pPr marL="342900" indent="-342900">
              <a:buFont typeface="Calibri"/>
              <a:buChar char="-"/>
            </a:pPr>
            <a:endParaRPr lang="de-AT" dirty="0"/>
          </a:p>
        </p:txBody>
      </p:sp>
      <p:sp>
        <p:nvSpPr>
          <p:cNvPr id="10" name="Rectangle 7">
            <a:extLst>
              <a:ext uri="{FF2B5EF4-FFF2-40B4-BE49-F238E27FC236}">
                <a16:creationId xmlns:a16="http://schemas.microsoft.com/office/drawing/2014/main" id="{871B6034-22F1-0B04-E595-6508F47F369C}"/>
              </a:ext>
            </a:extLst>
          </p:cNvPr>
          <p:cNvSpPr>
            <a:spLocks noChangeArrowheads="1"/>
          </p:cNvSpPr>
          <p:nvPr/>
        </p:nvSpPr>
        <p:spPr bwMode="auto">
          <a:xfrm>
            <a:off x="0" y="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de-DE" altLang="de-DE" sz="1100" b="0" i="0" u="none" strike="noStrike" cap="none" normalizeH="0" baseline="0">
                <a:ln>
                  <a:noFill/>
                </a:ln>
                <a:solidFill>
                  <a:srgbClr val="000000"/>
                </a:solidFill>
                <a:effectLst/>
                <a:latin typeface="Calibri" panose="020F0502020204030204" pitchFamily="34" charset="0"/>
                <a:cs typeface="Calibri" panose="020F0502020204030204" pitchFamily="34" charset="0"/>
              </a:rPr>
              <a:t>21.87 Holzkunst</a:t>
            </a:r>
            <a:endParaRPr kumimoji="0" lang="de-DE" altLang="de-DE" sz="800" b="0" i="0" u="none" strike="noStrike" cap="none" normalizeH="0" baseline="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de-DE" altLang="de-DE" sz="1100" b="0" i="0" u="none" strike="noStrike" cap="none" normalizeH="0" baseline="0">
                <a:ln>
                  <a:noFill/>
                </a:ln>
                <a:solidFill>
                  <a:srgbClr val="000000"/>
                </a:solidFill>
                <a:effectLst/>
                <a:latin typeface="Calibri" panose="020F0502020204030204" pitchFamily="34" charset="0"/>
                <a:cs typeface="Calibri" panose="020F0502020204030204" pitchFamily="34" charset="0"/>
              </a:rPr>
              <a:t>		58.46 Holzindustrie 	</a:t>
            </a:r>
            <a:endParaRPr kumimoji="0" lang="de-DE" altLang="de-DE" sz="1800" b="0" i="0" u="none" strike="noStrike" cap="none" normalizeH="0" baseline="0">
              <a:ln>
                <a:noFill/>
              </a:ln>
              <a:solidFill>
                <a:schemeClr val="tx1"/>
              </a:solidFill>
              <a:effectLst/>
              <a:latin typeface="Arial" panose="020B0604020202020204" pitchFamily="34" charset="0"/>
            </a:endParaRPr>
          </a:p>
        </p:txBody>
      </p:sp>
      <p:sp>
        <p:nvSpPr>
          <p:cNvPr id="11" name="Textfeld 10">
            <a:extLst>
              <a:ext uri="{FF2B5EF4-FFF2-40B4-BE49-F238E27FC236}">
                <a16:creationId xmlns:a16="http://schemas.microsoft.com/office/drawing/2014/main" id="{19E74518-6BB8-7844-2DF9-55A66B281E1E}"/>
              </a:ext>
            </a:extLst>
          </p:cNvPr>
          <p:cNvSpPr txBox="1"/>
          <p:nvPr/>
        </p:nvSpPr>
        <p:spPr>
          <a:xfrm>
            <a:off x="10068025" y="6179419"/>
            <a:ext cx="1867301" cy="369332"/>
          </a:xfrm>
          <a:prstGeom prst="rect">
            <a:avLst/>
          </a:prstGeom>
          <a:noFill/>
        </p:spPr>
        <p:txBody>
          <a:bodyPr wrap="square" rtlCol="0">
            <a:spAutoFit/>
          </a:bodyPr>
          <a:lstStyle/>
          <a:p>
            <a:r>
              <a:rPr lang="de-DE"/>
              <a:t>* Obligatorisch</a:t>
            </a:r>
            <a:endParaRPr lang="de-AT"/>
          </a:p>
        </p:txBody>
      </p:sp>
    </p:spTree>
    <p:extLst>
      <p:ext uri="{BB962C8B-B14F-4D97-AF65-F5344CB8AC3E}">
        <p14:creationId xmlns:p14="http://schemas.microsoft.com/office/powerpoint/2010/main" val="60810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a:extLst>
              <a:ext uri="{FF2B5EF4-FFF2-40B4-BE49-F238E27FC236}">
                <a16:creationId xmlns:a16="http://schemas.microsoft.com/office/drawing/2014/main" id="{6771417E-885F-44CC-9176-B19B1A0F7B66}"/>
              </a:ext>
            </a:extLst>
          </p:cNvPr>
          <p:cNvSpPr>
            <a:spLocks noGrp="1"/>
          </p:cNvSpPr>
          <p:nvPr>
            <p:ph type="title"/>
          </p:nvPr>
        </p:nvSpPr>
        <p:spPr/>
        <p:txBody>
          <a:bodyPr/>
          <a:lstStyle/>
          <a:p>
            <a:r>
              <a:rPr lang="de-DE"/>
              <a:t>Zeitplan</a:t>
            </a:r>
            <a:endParaRPr lang="de-AT"/>
          </a:p>
        </p:txBody>
      </p:sp>
      <p:sp>
        <p:nvSpPr>
          <p:cNvPr id="7" name="Textplatzhalter 6">
            <a:extLst>
              <a:ext uri="{FF2B5EF4-FFF2-40B4-BE49-F238E27FC236}">
                <a16:creationId xmlns:a16="http://schemas.microsoft.com/office/drawing/2014/main" id="{9CF586F5-D55E-4EB3-ACA5-822A7CFED10E}"/>
              </a:ext>
            </a:extLst>
          </p:cNvPr>
          <p:cNvSpPr>
            <a:spLocks noGrp="1"/>
          </p:cNvSpPr>
          <p:nvPr>
            <p:ph type="body" idx="14"/>
          </p:nvPr>
        </p:nvSpPr>
        <p:spPr>
          <a:xfrm>
            <a:off x="533401" y="1743075"/>
            <a:ext cx="10963274" cy="4914899"/>
          </a:xfrm>
        </p:spPr>
        <p:txBody>
          <a:bodyPr/>
          <a:lstStyle/>
          <a:p>
            <a:pPr marL="342900" indent="-342900">
              <a:buFontTx/>
              <a:buChar char="-"/>
            </a:pPr>
            <a:r>
              <a:rPr lang="de-DE" b="1" dirty="0"/>
              <a:t>2024</a:t>
            </a:r>
          </a:p>
          <a:p>
            <a:pPr marL="800100" lvl="1" indent="-342900">
              <a:buFontTx/>
              <a:buChar char="-"/>
            </a:pPr>
            <a:r>
              <a:rPr lang="de-DE" dirty="0">
                <a:latin typeface="Arial" panose="020B0604020202020204" pitchFamily="34" charset="0"/>
                <a:cs typeface="Arial" panose="020B0604020202020204" pitchFamily="34" charset="0"/>
              </a:rPr>
              <a:t>Erste Überlegungen zum BK-Relaunch im Mai</a:t>
            </a:r>
          </a:p>
          <a:p>
            <a:pPr marL="800100" lvl="1" indent="-342900">
              <a:buFontTx/>
              <a:buChar char="-"/>
            </a:pPr>
            <a:r>
              <a:rPr lang="de-DE" dirty="0">
                <a:latin typeface="Arial" panose="020B0604020202020204" pitchFamily="34" charset="0"/>
                <a:cs typeface="Arial" panose="020B0604020202020204" pitchFamily="34" charset="0"/>
              </a:rPr>
              <a:t>Konkrete Planung der Roadmap im Oktober</a:t>
            </a:r>
          </a:p>
          <a:p>
            <a:pPr marL="800100" lvl="1" indent="-342900">
              <a:buFontTx/>
              <a:buChar char="-"/>
            </a:pPr>
            <a:endParaRPr lang="de-DE" dirty="0">
              <a:latin typeface="Arial" panose="020B0604020202020204" pitchFamily="34" charset="0"/>
              <a:cs typeface="Arial" panose="020B0604020202020204" pitchFamily="34" charset="0"/>
            </a:endParaRPr>
          </a:p>
          <a:p>
            <a:pPr marL="342900" indent="-342900">
              <a:buFontTx/>
              <a:buChar char="-"/>
            </a:pPr>
            <a:r>
              <a:rPr lang="de-DE" b="1" dirty="0"/>
              <a:t>2025</a:t>
            </a:r>
          </a:p>
          <a:p>
            <a:pPr marL="800100" lvl="1" indent="-342900">
              <a:buFontTx/>
              <a:buChar char="-"/>
            </a:pPr>
            <a:r>
              <a:rPr lang="de-DE" dirty="0">
                <a:latin typeface="Arial" panose="020B0604020202020204" pitchFamily="34" charset="0"/>
                <a:cs typeface="Arial" panose="020B0604020202020204" pitchFamily="34" charset="0"/>
              </a:rPr>
              <a:t>Konstellation von Fächerteams ab Februar</a:t>
            </a:r>
            <a:endParaRPr lang="de-DE" dirty="0">
              <a:latin typeface="Arial" panose="020B0604020202020204" pitchFamily="34" charset="0"/>
              <a:ea typeface="Calibri"/>
              <a:cs typeface="Arial" panose="020B0604020202020204" pitchFamily="34" charset="0"/>
            </a:endParaRPr>
          </a:p>
          <a:p>
            <a:pPr marL="800100" lvl="1" indent="-342900">
              <a:buFontTx/>
              <a:buChar char="-"/>
            </a:pPr>
            <a:r>
              <a:rPr lang="de-DE" dirty="0">
                <a:latin typeface="Arial" panose="020B0604020202020204" pitchFamily="34" charset="0"/>
                <a:cs typeface="Arial" panose="020B0604020202020204" pitchFamily="34" charset="0"/>
              </a:rPr>
              <a:t>Beginn der englischen Übersetzung </a:t>
            </a:r>
            <a:endParaRPr lang="de-DE" dirty="0">
              <a:latin typeface="Arial" panose="020B0604020202020204" pitchFamily="34" charset="0"/>
              <a:ea typeface="Calibri"/>
              <a:cs typeface="Arial" panose="020B0604020202020204" pitchFamily="34" charset="0"/>
            </a:endParaRPr>
          </a:p>
          <a:p>
            <a:pPr marL="800100" lvl="1" indent="-342900">
              <a:buFontTx/>
              <a:buChar char="-"/>
            </a:pPr>
            <a:r>
              <a:rPr lang="de-DE" dirty="0">
                <a:latin typeface="Arial" panose="020B0604020202020204" pitchFamily="34" charset="0"/>
                <a:cs typeface="Arial" panose="020B0604020202020204" pitchFamily="34" charset="0"/>
              </a:rPr>
              <a:t>30.10. physisches Treffen der Redaktion in Wien</a:t>
            </a:r>
            <a:endParaRPr lang="de-DE" dirty="0">
              <a:latin typeface="Arial" panose="020B0604020202020204" pitchFamily="34" charset="0"/>
              <a:ea typeface="Calibri"/>
              <a:cs typeface="Arial" panose="020B0604020202020204" pitchFamily="34" charset="0"/>
            </a:endParaRPr>
          </a:p>
          <a:p>
            <a:pPr marL="800100" lvl="1" indent="-342900">
              <a:buFontTx/>
              <a:buChar char="-"/>
            </a:pPr>
            <a:endParaRPr lang="de-DE" dirty="0">
              <a:latin typeface="Arial" panose="020B0604020202020204" pitchFamily="34" charset="0"/>
              <a:cs typeface="Arial" panose="020B0604020202020204" pitchFamily="34" charset="0"/>
            </a:endParaRPr>
          </a:p>
          <a:p>
            <a:pPr marL="342900" indent="-342900">
              <a:buFontTx/>
              <a:buChar char="-"/>
            </a:pPr>
            <a:r>
              <a:rPr lang="de-DE" b="1" dirty="0"/>
              <a:t>2026</a:t>
            </a:r>
          </a:p>
          <a:p>
            <a:pPr marL="800100" lvl="1" indent="-342900">
              <a:buFontTx/>
              <a:buChar char="-"/>
            </a:pPr>
            <a:r>
              <a:rPr lang="de-DE" dirty="0">
                <a:latin typeface="Arial" panose="020B0604020202020204" pitchFamily="34" charset="0"/>
                <a:cs typeface="Arial" panose="020B0604020202020204" pitchFamily="34" charset="0"/>
              </a:rPr>
              <a:t>Ende März bzw. Oktober: Fertigstellung der Bearbeitung </a:t>
            </a:r>
          </a:p>
          <a:p>
            <a:pPr marL="800100" lvl="1" indent="-342900">
              <a:buFontTx/>
              <a:buChar char="-"/>
            </a:pPr>
            <a:r>
              <a:rPr lang="de-DE" dirty="0">
                <a:latin typeface="Arial" panose="020B0604020202020204" pitchFamily="34" charset="0"/>
                <a:cs typeface="Arial" panose="020B0604020202020204" pitchFamily="34" charset="0"/>
              </a:rPr>
              <a:t>April: Treffen Redaktion </a:t>
            </a:r>
          </a:p>
          <a:p>
            <a:pPr marL="800100" lvl="1" indent="-342900">
              <a:buFontTx/>
              <a:buChar char="-"/>
            </a:pPr>
            <a:r>
              <a:rPr lang="de-DE" dirty="0">
                <a:latin typeface="Arial" panose="020B0604020202020204" pitchFamily="34" charset="0"/>
                <a:cs typeface="Arial" panose="020B0604020202020204" pitchFamily="34" charset="0"/>
              </a:rPr>
              <a:t>April/Mai: Einbringen der Daten in Dante</a:t>
            </a:r>
            <a:endParaRPr lang="de-DE" dirty="0">
              <a:latin typeface="Arial" panose="020B0604020202020204" pitchFamily="34" charset="0"/>
              <a:ea typeface="Calibri" panose="020F0502020204030204"/>
              <a:cs typeface="Arial" panose="020B0604020202020204" pitchFamily="34" charset="0"/>
            </a:endParaRPr>
          </a:p>
          <a:p>
            <a:pPr lvl="1"/>
            <a:r>
              <a:rPr lang="de-DE" dirty="0">
                <a:latin typeface="Arial" panose="020B0604020202020204" pitchFamily="34" charset="0"/>
                <a:ea typeface="Calibri" panose="020F0502020204030204"/>
                <a:cs typeface="Arial" panose="020B0604020202020204" pitchFamily="34" charset="0"/>
              </a:rPr>
              <a:t>- November/Dezember: Implementierung der BK-neu im DA-3</a:t>
            </a:r>
          </a:p>
          <a:p>
            <a:pPr marL="800100" lvl="1" indent="-342900">
              <a:buFontTx/>
              <a:buChar char="-"/>
            </a:pPr>
            <a:endParaRPr lang="de-DE" dirty="0"/>
          </a:p>
          <a:p>
            <a:pPr marL="800100" lvl="1" indent="-342900">
              <a:buFontTx/>
              <a:buChar char="-"/>
            </a:pPr>
            <a:endParaRPr lang="de-AT" dirty="0"/>
          </a:p>
        </p:txBody>
      </p:sp>
    </p:spTree>
    <p:extLst>
      <p:ext uri="{BB962C8B-B14F-4D97-AF65-F5344CB8AC3E}">
        <p14:creationId xmlns:p14="http://schemas.microsoft.com/office/powerpoint/2010/main" val="263341389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4">
            <a:extLst>
              <a:ext uri="{FF2B5EF4-FFF2-40B4-BE49-F238E27FC236}">
                <a16:creationId xmlns:a16="http://schemas.microsoft.com/office/drawing/2014/main" id="{A7948E5B-3885-43BF-8A83-51EA8C228825}"/>
              </a:ext>
            </a:extLst>
          </p:cNvPr>
          <p:cNvSpPr>
            <a:spLocks noGrp="1"/>
          </p:cNvSpPr>
          <p:nvPr>
            <p:ph type="title"/>
          </p:nvPr>
        </p:nvSpPr>
        <p:spPr/>
        <p:txBody>
          <a:bodyPr/>
          <a:lstStyle/>
          <a:p>
            <a:r>
              <a:rPr lang="de-DE" dirty="0"/>
              <a:t>Integration der neuen BK </a:t>
            </a:r>
            <a:endParaRPr lang="de-AT" dirty="0"/>
          </a:p>
        </p:txBody>
      </p:sp>
      <p:pic>
        <p:nvPicPr>
          <p:cNvPr id="3" name="Grafik 2">
            <a:extLst>
              <a:ext uri="{FF2B5EF4-FFF2-40B4-BE49-F238E27FC236}">
                <a16:creationId xmlns:a16="http://schemas.microsoft.com/office/drawing/2014/main" id="{D3C86B0E-39F3-F5D7-059D-5C8AD3443B3C}"/>
              </a:ext>
            </a:extLst>
          </p:cNvPr>
          <p:cNvPicPr>
            <a:picLocks noChangeAspect="1"/>
          </p:cNvPicPr>
          <p:nvPr/>
        </p:nvPicPr>
        <p:blipFill>
          <a:blip r:embed="rId3"/>
          <a:stretch>
            <a:fillRect/>
          </a:stretch>
        </p:blipFill>
        <p:spPr>
          <a:xfrm>
            <a:off x="1404338" y="2190513"/>
            <a:ext cx="10328665" cy="4081026"/>
          </a:xfrm>
          <a:prstGeom prst="rect">
            <a:avLst/>
          </a:prstGeom>
        </p:spPr>
      </p:pic>
    </p:spTree>
    <p:extLst>
      <p:ext uri="{BB962C8B-B14F-4D97-AF65-F5344CB8AC3E}">
        <p14:creationId xmlns:p14="http://schemas.microsoft.com/office/powerpoint/2010/main" val="251228479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4">
            <a:extLst>
              <a:ext uri="{FF2B5EF4-FFF2-40B4-BE49-F238E27FC236}">
                <a16:creationId xmlns:a16="http://schemas.microsoft.com/office/drawing/2014/main" id="{A7948E5B-3885-43BF-8A83-51EA8C228825}"/>
              </a:ext>
            </a:extLst>
          </p:cNvPr>
          <p:cNvSpPr>
            <a:spLocks noGrp="1"/>
          </p:cNvSpPr>
          <p:nvPr>
            <p:ph type="title"/>
          </p:nvPr>
        </p:nvSpPr>
        <p:spPr/>
        <p:txBody>
          <a:bodyPr/>
          <a:lstStyle/>
          <a:p>
            <a:r>
              <a:rPr lang="de-DE" dirty="0"/>
              <a:t>Die Basisklassifikation – was noch kommt</a:t>
            </a:r>
            <a:endParaRPr lang="de-AT" dirty="0"/>
          </a:p>
        </p:txBody>
      </p:sp>
      <p:sp>
        <p:nvSpPr>
          <p:cNvPr id="6" name="Textplatzhalter 5">
            <a:extLst>
              <a:ext uri="{FF2B5EF4-FFF2-40B4-BE49-F238E27FC236}">
                <a16:creationId xmlns:a16="http://schemas.microsoft.com/office/drawing/2014/main" id="{B58A5B8D-13CC-47E4-BB10-8E6E7AF7002E}"/>
              </a:ext>
            </a:extLst>
          </p:cNvPr>
          <p:cNvSpPr>
            <a:spLocks noGrp="1"/>
          </p:cNvSpPr>
          <p:nvPr>
            <p:ph type="body" idx="1"/>
          </p:nvPr>
        </p:nvSpPr>
        <p:spPr>
          <a:xfrm>
            <a:off x="666000" y="2066544"/>
            <a:ext cx="10515600" cy="3911948"/>
          </a:xfrm>
        </p:spPr>
        <p:txBody>
          <a:bodyPr/>
          <a:lstStyle/>
          <a:p>
            <a:pPr marL="342900" indent="-342900">
              <a:buFontTx/>
              <a:buChar char="-"/>
            </a:pPr>
            <a:r>
              <a:rPr lang="de-DE" b="1" dirty="0"/>
              <a:t>Englische Übersetzung </a:t>
            </a:r>
            <a:r>
              <a:rPr lang="de-DE" dirty="0"/>
              <a:t>der bisherigen BK bereits </a:t>
            </a:r>
            <a:r>
              <a:rPr lang="de-DE" b="1" dirty="0"/>
              <a:t>abgeschlossen</a:t>
            </a:r>
          </a:p>
          <a:p>
            <a:pPr marL="800100" lvl="1" indent="-342900">
              <a:buFontTx/>
              <a:buChar char="-"/>
            </a:pPr>
            <a:r>
              <a:rPr lang="de-DE" dirty="0">
                <a:latin typeface="Arial" panose="020B0604020202020204" pitchFamily="34" charset="0"/>
                <a:cs typeface="Arial" panose="020B0604020202020204" pitchFamily="34" charset="0"/>
              </a:rPr>
              <a:t>Adaptierung an die überarbeitet BK erfolgt nach der Fertigstellung </a:t>
            </a:r>
          </a:p>
          <a:p>
            <a:pPr marL="800100" lvl="1" indent="-342900">
              <a:buFontTx/>
              <a:buChar char="-"/>
            </a:pPr>
            <a:endParaRPr lang="de-DE" b="1" dirty="0">
              <a:latin typeface="Arial" panose="020B0604020202020204" pitchFamily="34" charset="0"/>
              <a:cs typeface="Arial" panose="020B0604020202020204" pitchFamily="34" charset="0"/>
            </a:endParaRPr>
          </a:p>
          <a:p>
            <a:pPr marL="342900" indent="-342900">
              <a:buFontTx/>
              <a:buChar char="-"/>
            </a:pPr>
            <a:r>
              <a:rPr lang="de-DE" b="1" dirty="0"/>
              <a:t>Übersetzungen in weitere Sprachen </a:t>
            </a:r>
            <a:r>
              <a:rPr lang="de-DE" dirty="0"/>
              <a:t>geplant </a:t>
            </a:r>
            <a:endParaRPr lang="de-AT" dirty="0"/>
          </a:p>
          <a:p>
            <a:pPr marL="342900" indent="-342900">
              <a:buFontTx/>
              <a:buChar char="-"/>
            </a:pPr>
            <a:endParaRPr lang="de-AT" b="1" dirty="0"/>
          </a:p>
          <a:p>
            <a:pPr marL="342900" indent="-342900">
              <a:buFontTx/>
              <a:buChar char="-"/>
            </a:pPr>
            <a:r>
              <a:rPr lang="de-AT" dirty="0"/>
              <a:t>Etablierung von Anwendungsrichtlinien für eine über den </a:t>
            </a:r>
            <a:r>
              <a:rPr lang="de-AT" b="1" dirty="0"/>
              <a:t>D-A-CH-Raum einheitliche Verwendung </a:t>
            </a:r>
            <a:endParaRPr lang="de-DE" b="1" dirty="0"/>
          </a:p>
        </p:txBody>
      </p:sp>
    </p:spTree>
    <p:extLst>
      <p:ext uri="{BB962C8B-B14F-4D97-AF65-F5344CB8AC3E}">
        <p14:creationId xmlns:p14="http://schemas.microsoft.com/office/powerpoint/2010/main" val="17740265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4">
            <a:extLst>
              <a:ext uri="{FF2B5EF4-FFF2-40B4-BE49-F238E27FC236}">
                <a16:creationId xmlns:a16="http://schemas.microsoft.com/office/drawing/2014/main" id="{A7948E5B-3885-43BF-8A83-51EA8C228825}"/>
              </a:ext>
            </a:extLst>
          </p:cNvPr>
          <p:cNvSpPr>
            <a:spLocks noGrp="1"/>
          </p:cNvSpPr>
          <p:nvPr>
            <p:ph type="title"/>
          </p:nvPr>
        </p:nvSpPr>
        <p:spPr/>
        <p:txBody>
          <a:bodyPr/>
          <a:lstStyle/>
          <a:p>
            <a:r>
              <a:rPr lang="de-DE" dirty="0"/>
              <a:t>Vielen Dank für die Aufmerksamkeit</a:t>
            </a:r>
            <a:endParaRPr lang="de-AT" dirty="0"/>
          </a:p>
        </p:txBody>
      </p:sp>
      <p:sp>
        <p:nvSpPr>
          <p:cNvPr id="6" name="Textplatzhalter 5">
            <a:extLst>
              <a:ext uri="{FF2B5EF4-FFF2-40B4-BE49-F238E27FC236}">
                <a16:creationId xmlns:a16="http://schemas.microsoft.com/office/drawing/2014/main" id="{B58A5B8D-13CC-47E4-BB10-8E6E7AF7002E}"/>
              </a:ext>
            </a:extLst>
          </p:cNvPr>
          <p:cNvSpPr>
            <a:spLocks noGrp="1"/>
          </p:cNvSpPr>
          <p:nvPr>
            <p:ph type="body" idx="1"/>
          </p:nvPr>
        </p:nvSpPr>
        <p:spPr>
          <a:xfrm>
            <a:off x="666000" y="1835661"/>
            <a:ext cx="5310594" cy="3499910"/>
          </a:xfrm>
        </p:spPr>
        <p:txBody>
          <a:bodyPr/>
          <a:lstStyle/>
          <a:p>
            <a:endParaRPr lang="de-DE" sz="2000" dirty="0"/>
          </a:p>
          <a:p>
            <a:endParaRPr lang="de-DE" sz="2000" dirty="0"/>
          </a:p>
          <a:p>
            <a:r>
              <a:rPr lang="de-DE" sz="2000" b="1" dirty="0"/>
              <a:t>Rabea Rudigier</a:t>
            </a:r>
          </a:p>
          <a:p>
            <a:r>
              <a:rPr lang="de-DE" sz="1400" dirty="0"/>
              <a:t>Abteilung Sacherschließung </a:t>
            </a:r>
          </a:p>
          <a:p>
            <a:r>
              <a:rPr lang="de-DE" sz="1400" dirty="0"/>
              <a:t>Vertretung des OBV im DA-3 Advisory Board</a:t>
            </a:r>
          </a:p>
          <a:p>
            <a:r>
              <a:rPr lang="de-DE" sz="1400" dirty="0"/>
              <a:t>Österreichische Nationalbibliothek</a:t>
            </a:r>
          </a:p>
          <a:p>
            <a:r>
              <a:rPr lang="de-DE" sz="1400" dirty="0"/>
              <a:t>Josephsplatz 1, 1015 Wien</a:t>
            </a:r>
          </a:p>
          <a:p>
            <a:r>
              <a:rPr lang="de-DE" sz="1400" dirty="0"/>
              <a:t>+ 43 1 534 10-424</a:t>
            </a:r>
          </a:p>
          <a:p>
            <a:r>
              <a:rPr lang="de-DE" sz="1400" dirty="0"/>
              <a:t>rabea.rudigier@onb.ac.at</a:t>
            </a:r>
          </a:p>
          <a:p>
            <a:endParaRPr lang="de-DE" b="1" dirty="0"/>
          </a:p>
        </p:txBody>
      </p:sp>
      <p:sp>
        <p:nvSpPr>
          <p:cNvPr id="2" name="Textplatzhalter 5">
            <a:extLst>
              <a:ext uri="{FF2B5EF4-FFF2-40B4-BE49-F238E27FC236}">
                <a16:creationId xmlns:a16="http://schemas.microsoft.com/office/drawing/2014/main" id="{7080FE6A-2374-AEA2-3111-958215099FE3}"/>
              </a:ext>
            </a:extLst>
          </p:cNvPr>
          <p:cNvSpPr txBox="1">
            <a:spLocks/>
          </p:cNvSpPr>
          <p:nvPr/>
        </p:nvSpPr>
        <p:spPr>
          <a:xfrm>
            <a:off x="6671094" y="1835661"/>
            <a:ext cx="5310594" cy="3499910"/>
          </a:xfrm>
          <a:prstGeom prst="rect">
            <a:avLst/>
          </a:prstGeom>
        </p:spPr>
        <p:txBody>
          <a:bodyPr vert="horz" lIns="91440" tIns="45720" rIns="91440" bIns="45720" rtlCol="0">
            <a:noAutofit/>
          </a:bodyPr>
          <a:lstStyle>
            <a:lvl1pPr marL="0" indent="0" algn="l" defTabSz="914400" rtl="0" eaLnBrk="1" latinLnBrk="0" hangingPunct="1">
              <a:lnSpc>
                <a:spcPct val="100000"/>
              </a:lnSpc>
              <a:spcBef>
                <a:spcPts val="0"/>
              </a:spcBef>
              <a:buFont typeface="Arial" panose="020B0604020202020204" pitchFamily="34" charset="0"/>
              <a:buNone/>
              <a:defRPr sz="2400" kern="1200">
                <a:solidFill>
                  <a:schemeClr val="tx1"/>
                </a:solidFill>
                <a:latin typeface="Arial" panose="020B0604020202020204" pitchFamily="34" charset="0"/>
                <a:ea typeface="+mn-ea"/>
                <a:cs typeface="Arial" panose="020B0604020202020204" pitchFamily="34" charset="0"/>
              </a:defRPr>
            </a:lvl1pPr>
            <a:lvl2pPr marL="457200" indent="0" algn="l" defTabSz="914400" rtl="0" eaLnBrk="1" latinLnBrk="0" hangingPunct="1">
              <a:lnSpc>
                <a:spcPct val="90000"/>
              </a:lnSpc>
              <a:spcBef>
                <a:spcPts val="500"/>
              </a:spcBef>
              <a:buFont typeface="Arial" panose="020B0604020202020204" pitchFamily="34" charset="0"/>
              <a:buNone/>
              <a:defRPr sz="2000" kern="1200">
                <a:solidFill>
                  <a:schemeClr val="tx1">
                    <a:tint val="75000"/>
                  </a:schemeClr>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endParaRPr lang="de-DE" sz="2000" dirty="0"/>
          </a:p>
          <a:p>
            <a:endParaRPr lang="de-DE" sz="2000" dirty="0"/>
          </a:p>
          <a:p>
            <a:r>
              <a:rPr lang="de-DE" sz="2000" b="1" dirty="0"/>
              <a:t>Dr. Christoph Steiner </a:t>
            </a:r>
          </a:p>
          <a:p>
            <a:r>
              <a:rPr lang="de-DE" sz="1400" dirty="0"/>
              <a:t>Leiter der Abteilung Sacherschließung </a:t>
            </a:r>
          </a:p>
          <a:p>
            <a:r>
              <a:rPr lang="de-DE" sz="1400" dirty="0"/>
              <a:t>Vertretung des OBV im DA-3 Advisory Board</a:t>
            </a:r>
          </a:p>
          <a:p>
            <a:r>
              <a:rPr lang="de-DE" sz="1400" dirty="0"/>
              <a:t>Österreichische Nationalbibliothek</a:t>
            </a:r>
          </a:p>
          <a:p>
            <a:r>
              <a:rPr lang="de-DE" sz="1400" dirty="0"/>
              <a:t>Josephsplatz 1, 1015 Wien</a:t>
            </a:r>
          </a:p>
          <a:p>
            <a:r>
              <a:rPr lang="de-DE" sz="1400" dirty="0"/>
              <a:t>+ 43 1 534 10-460</a:t>
            </a:r>
          </a:p>
          <a:p>
            <a:r>
              <a:rPr lang="de-DE" sz="1400" dirty="0"/>
              <a:t>rabea.rudigier@onb.ac.at</a:t>
            </a:r>
          </a:p>
          <a:p>
            <a:endParaRPr lang="de-DE" b="1" dirty="0"/>
          </a:p>
        </p:txBody>
      </p:sp>
    </p:spTree>
    <p:extLst>
      <p:ext uri="{BB962C8B-B14F-4D97-AF65-F5344CB8AC3E}">
        <p14:creationId xmlns:p14="http://schemas.microsoft.com/office/powerpoint/2010/main" val="279631885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4">
            <a:extLst>
              <a:ext uri="{FF2B5EF4-FFF2-40B4-BE49-F238E27FC236}">
                <a16:creationId xmlns:a16="http://schemas.microsoft.com/office/drawing/2014/main" id="{A7948E5B-3885-43BF-8A83-51EA8C228825}"/>
              </a:ext>
            </a:extLst>
          </p:cNvPr>
          <p:cNvSpPr>
            <a:spLocks noGrp="1"/>
          </p:cNvSpPr>
          <p:nvPr>
            <p:ph type="title"/>
          </p:nvPr>
        </p:nvSpPr>
        <p:spPr/>
        <p:txBody>
          <a:bodyPr/>
          <a:lstStyle/>
          <a:p>
            <a:r>
              <a:rPr lang="de-DE"/>
              <a:t>Die Basisklassifikation – ein Überblick</a:t>
            </a:r>
            <a:endParaRPr lang="de-AT"/>
          </a:p>
        </p:txBody>
      </p:sp>
      <p:sp>
        <p:nvSpPr>
          <p:cNvPr id="6" name="Textplatzhalter 5">
            <a:extLst>
              <a:ext uri="{FF2B5EF4-FFF2-40B4-BE49-F238E27FC236}">
                <a16:creationId xmlns:a16="http://schemas.microsoft.com/office/drawing/2014/main" id="{B58A5B8D-13CC-47E4-BB10-8E6E7AF7002E}"/>
              </a:ext>
            </a:extLst>
          </p:cNvPr>
          <p:cNvSpPr>
            <a:spLocks noGrp="1"/>
          </p:cNvSpPr>
          <p:nvPr>
            <p:ph type="body" idx="1"/>
          </p:nvPr>
        </p:nvSpPr>
        <p:spPr/>
        <p:txBody>
          <a:bodyPr vert="horz" lIns="91440" tIns="45720" rIns="91440" bIns="45720" rtlCol="0" anchor="t">
            <a:noAutofit/>
          </a:bodyPr>
          <a:lstStyle/>
          <a:p>
            <a:r>
              <a:rPr lang="de-DE" sz="3600" b="1" dirty="0">
                <a:latin typeface="Arial"/>
                <a:cs typeface="Arial"/>
              </a:rPr>
              <a:t>Warum ist die Basisklassifikation entstanden?</a:t>
            </a:r>
          </a:p>
          <a:p>
            <a:endParaRPr lang="de-AT" sz="2800" dirty="0"/>
          </a:p>
          <a:p>
            <a:pPr marL="457200" indent="-457200">
              <a:buFontTx/>
              <a:buChar char="-"/>
            </a:pPr>
            <a:r>
              <a:rPr lang="de-AT" sz="2000" dirty="0">
                <a:latin typeface="Arial"/>
                <a:cs typeface="Arial"/>
              </a:rPr>
              <a:t>Die BK wurde entwickelt, um eine </a:t>
            </a:r>
            <a:r>
              <a:rPr lang="de-AT" sz="2000" b="1" dirty="0">
                <a:latin typeface="Arial"/>
                <a:cs typeface="Arial"/>
              </a:rPr>
              <a:t>einfache, aber umfassende Erschließung </a:t>
            </a:r>
            <a:r>
              <a:rPr lang="de-AT" sz="2000" dirty="0">
                <a:latin typeface="Arial"/>
                <a:cs typeface="Arial"/>
              </a:rPr>
              <a:t>von Medieninhalten in Bibliotheken und anderen Informationseinrichtungen zu ermöglichen.</a:t>
            </a:r>
          </a:p>
          <a:p>
            <a:endParaRPr lang="de-AT" sz="2000" dirty="0"/>
          </a:p>
          <a:p>
            <a:pPr marL="457200" indent="-457200">
              <a:buFontTx/>
              <a:buChar char="-"/>
            </a:pPr>
            <a:r>
              <a:rPr lang="de-AT" sz="2000" dirty="0">
                <a:latin typeface="Arial"/>
                <a:cs typeface="Arial"/>
              </a:rPr>
              <a:t>Durch ihre vergleichsweise grobe Unterteilung ist sie besonders effizient für die wissenschaftliche Sacherschließung und für </a:t>
            </a:r>
            <a:r>
              <a:rPr lang="de-AT" sz="2000" b="1" dirty="0">
                <a:latin typeface="Arial"/>
                <a:cs typeface="Arial"/>
              </a:rPr>
              <a:t>Bibliotheken mit unterschiedlichsten Sammlungsschwerpunkten.</a:t>
            </a:r>
            <a:endParaRPr lang="de-DE" sz="2000" b="1" dirty="0">
              <a:latin typeface="Arial"/>
              <a:cs typeface="Arial"/>
            </a:endParaRPr>
          </a:p>
        </p:txBody>
      </p:sp>
    </p:spTree>
    <p:extLst>
      <p:ext uri="{BB962C8B-B14F-4D97-AF65-F5344CB8AC3E}">
        <p14:creationId xmlns:p14="http://schemas.microsoft.com/office/powerpoint/2010/main" val="222041379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4">
            <a:extLst>
              <a:ext uri="{FF2B5EF4-FFF2-40B4-BE49-F238E27FC236}">
                <a16:creationId xmlns:a16="http://schemas.microsoft.com/office/drawing/2014/main" id="{A7948E5B-3885-43BF-8A83-51EA8C228825}"/>
              </a:ext>
            </a:extLst>
          </p:cNvPr>
          <p:cNvSpPr>
            <a:spLocks noGrp="1"/>
          </p:cNvSpPr>
          <p:nvPr>
            <p:ph type="title"/>
          </p:nvPr>
        </p:nvSpPr>
        <p:spPr/>
        <p:txBody>
          <a:bodyPr/>
          <a:lstStyle/>
          <a:p>
            <a:r>
              <a:rPr lang="de-DE"/>
              <a:t>Die Basisklassifikation – ein Überblick</a:t>
            </a:r>
            <a:endParaRPr lang="de-AT"/>
          </a:p>
        </p:txBody>
      </p:sp>
      <p:sp>
        <p:nvSpPr>
          <p:cNvPr id="6" name="Textplatzhalter 5">
            <a:extLst>
              <a:ext uri="{FF2B5EF4-FFF2-40B4-BE49-F238E27FC236}">
                <a16:creationId xmlns:a16="http://schemas.microsoft.com/office/drawing/2014/main" id="{B58A5B8D-13CC-47E4-BB10-8E6E7AF7002E}"/>
              </a:ext>
            </a:extLst>
          </p:cNvPr>
          <p:cNvSpPr>
            <a:spLocks noGrp="1"/>
          </p:cNvSpPr>
          <p:nvPr>
            <p:ph type="body" idx="1"/>
          </p:nvPr>
        </p:nvSpPr>
        <p:spPr/>
        <p:txBody>
          <a:bodyPr/>
          <a:lstStyle/>
          <a:p>
            <a:r>
              <a:rPr lang="de-DE" sz="3600" b="1" dirty="0"/>
              <a:t>Wie ist die Basisklassifikation aufgebaut?</a:t>
            </a:r>
          </a:p>
          <a:p>
            <a:endParaRPr lang="de-AT" sz="2800" dirty="0"/>
          </a:p>
          <a:p>
            <a:pPr marL="342900" indent="-342900">
              <a:buFontTx/>
              <a:buChar char="-"/>
            </a:pPr>
            <a:r>
              <a:rPr lang="de-AT" sz="2000" dirty="0"/>
              <a:t>Der Aufbau der BK folgt einer hierarchischen Struktur: Es gibt Hauptklassen (z. B. 44 für Medizin), die sich in zahlreiche Unterklassen untergliedern. </a:t>
            </a:r>
          </a:p>
          <a:p>
            <a:pPr marL="342900" indent="-342900">
              <a:buFontTx/>
              <a:buChar char="-"/>
            </a:pPr>
            <a:endParaRPr lang="de-AT" sz="2000" dirty="0"/>
          </a:p>
          <a:p>
            <a:pPr marL="342900" indent="-342900">
              <a:buFontTx/>
              <a:buChar char="-"/>
            </a:pPr>
            <a:r>
              <a:rPr lang="de-AT" sz="2000" dirty="0"/>
              <a:t>Jede Notation steht dabei für ein bestimmtes Sachgebiet und ist relativ allgemein gehalten. Beispielsweise steht 44.01 für „Geschichte der Medizin“. </a:t>
            </a:r>
          </a:p>
          <a:p>
            <a:pPr marL="342900" indent="-342900">
              <a:buFontTx/>
              <a:buChar char="-"/>
            </a:pPr>
            <a:endParaRPr lang="de-AT" sz="2000" dirty="0"/>
          </a:p>
          <a:p>
            <a:pPr marL="342900" indent="-342900">
              <a:buFontTx/>
              <a:buChar char="-"/>
            </a:pPr>
            <a:r>
              <a:rPr lang="de-AT" sz="2000" dirty="0"/>
              <a:t>Es werden maximal fünf Notationen pro Dokument vergeben, die die wesentlichen Themen abdecken.</a:t>
            </a:r>
            <a:endParaRPr lang="de-AT" sz="2800" dirty="0"/>
          </a:p>
        </p:txBody>
      </p:sp>
    </p:spTree>
    <p:extLst>
      <p:ext uri="{BB962C8B-B14F-4D97-AF65-F5344CB8AC3E}">
        <p14:creationId xmlns:p14="http://schemas.microsoft.com/office/powerpoint/2010/main" val="420279086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4">
            <a:extLst>
              <a:ext uri="{FF2B5EF4-FFF2-40B4-BE49-F238E27FC236}">
                <a16:creationId xmlns:a16="http://schemas.microsoft.com/office/drawing/2014/main" id="{A7948E5B-3885-43BF-8A83-51EA8C228825}"/>
              </a:ext>
            </a:extLst>
          </p:cNvPr>
          <p:cNvSpPr>
            <a:spLocks noGrp="1"/>
          </p:cNvSpPr>
          <p:nvPr>
            <p:ph type="title"/>
          </p:nvPr>
        </p:nvSpPr>
        <p:spPr/>
        <p:txBody>
          <a:bodyPr/>
          <a:lstStyle/>
          <a:p>
            <a:r>
              <a:rPr lang="de-DE"/>
              <a:t>Die Basisklassifikation – ein Überblick</a:t>
            </a:r>
            <a:endParaRPr lang="de-AT"/>
          </a:p>
        </p:txBody>
      </p:sp>
      <p:sp>
        <p:nvSpPr>
          <p:cNvPr id="6" name="Textplatzhalter 5">
            <a:extLst>
              <a:ext uri="{FF2B5EF4-FFF2-40B4-BE49-F238E27FC236}">
                <a16:creationId xmlns:a16="http://schemas.microsoft.com/office/drawing/2014/main" id="{B58A5B8D-13CC-47E4-BB10-8E6E7AF7002E}"/>
              </a:ext>
            </a:extLst>
          </p:cNvPr>
          <p:cNvSpPr>
            <a:spLocks noGrp="1"/>
          </p:cNvSpPr>
          <p:nvPr>
            <p:ph type="body" idx="1"/>
          </p:nvPr>
        </p:nvSpPr>
        <p:spPr>
          <a:xfrm>
            <a:off x="665999" y="1998550"/>
            <a:ext cx="10662935" cy="4431126"/>
          </a:xfrm>
        </p:spPr>
        <p:txBody>
          <a:bodyPr/>
          <a:lstStyle/>
          <a:p>
            <a:r>
              <a:rPr lang="de-DE" sz="3600" b="1" dirty="0"/>
              <a:t>Vorteile der Basisklassifikation</a:t>
            </a:r>
          </a:p>
          <a:p>
            <a:endParaRPr lang="de-DE" b="1" dirty="0"/>
          </a:p>
          <a:p>
            <a:r>
              <a:rPr lang="de-AT" dirty="0"/>
              <a:t>- </a:t>
            </a:r>
            <a:r>
              <a:rPr lang="de-AT" sz="2000" dirty="0"/>
              <a:t>Hohe Übersichtlichkeit durch die </a:t>
            </a:r>
            <a:r>
              <a:rPr lang="de-AT" sz="2000" b="1" dirty="0"/>
              <a:t>festgelegte Notationsstruktur</a:t>
            </a:r>
          </a:p>
          <a:p>
            <a:pPr>
              <a:buFont typeface="Arial" panose="020B0604020202020204" pitchFamily="34" charset="0"/>
              <a:buChar char="•"/>
            </a:pPr>
            <a:endParaRPr lang="de-AT" sz="2000" dirty="0"/>
          </a:p>
          <a:p>
            <a:r>
              <a:rPr lang="de-AT" sz="2000" dirty="0"/>
              <a:t>- Effiziente und einheitliche Sacherschließung großer Medienbestände und somit </a:t>
            </a:r>
            <a:r>
              <a:rPr lang="de-AT" sz="2000" b="1" dirty="0"/>
              <a:t>gute Basis für Recherchen über verschiedene Fachgebiete </a:t>
            </a:r>
            <a:r>
              <a:rPr lang="de-AT" sz="2000" dirty="0"/>
              <a:t>hinweg</a:t>
            </a:r>
          </a:p>
          <a:p>
            <a:pPr>
              <a:buFont typeface="Arial" panose="020B0604020202020204" pitchFamily="34" charset="0"/>
              <a:buChar char="•"/>
            </a:pPr>
            <a:endParaRPr lang="de-AT" sz="2000" dirty="0"/>
          </a:p>
          <a:p>
            <a:r>
              <a:rPr lang="de-AT" sz="2000" dirty="0"/>
              <a:t>- Ermöglicht das </a:t>
            </a:r>
            <a:r>
              <a:rPr lang="de-AT" sz="2000" b="1" dirty="0"/>
              <a:t>schnelle Erfassen des Dokumentinhalts </a:t>
            </a:r>
            <a:r>
              <a:rPr lang="de-AT" sz="2000" dirty="0"/>
              <a:t>auf einen Blick</a:t>
            </a:r>
          </a:p>
          <a:p>
            <a:pPr>
              <a:buFont typeface="Arial" panose="020B0604020202020204" pitchFamily="34" charset="0"/>
              <a:buChar char="•"/>
            </a:pPr>
            <a:endParaRPr lang="de-AT" sz="2000" dirty="0"/>
          </a:p>
          <a:p>
            <a:r>
              <a:rPr lang="de-AT" sz="2000" dirty="0"/>
              <a:t>- </a:t>
            </a:r>
            <a:r>
              <a:rPr lang="de-AT" sz="2000" b="1" dirty="0"/>
              <a:t>Klare Trennung von formalen und inhaltlichen Aspekten</a:t>
            </a:r>
            <a:r>
              <a:rPr lang="de-AT" sz="2000" dirty="0"/>
              <a:t>, wodurch nur der Sachaspekt erfasst wird</a:t>
            </a:r>
          </a:p>
          <a:p>
            <a:endParaRPr lang="de-AT" dirty="0"/>
          </a:p>
        </p:txBody>
      </p:sp>
    </p:spTree>
    <p:extLst>
      <p:ext uri="{BB962C8B-B14F-4D97-AF65-F5344CB8AC3E}">
        <p14:creationId xmlns:p14="http://schemas.microsoft.com/office/powerpoint/2010/main" val="30001152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4">
            <a:extLst>
              <a:ext uri="{FF2B5EF4-FFF2-40B4-BE49-F238E27FC236}">
                <a16:creationId xmlns:a16="http://schemas.microsoft.com/office/drawing/2014/main" id="{A7948E5B-3885-43BF-8A83-51EA8C228825}"/>
              </a:ext>
            </a:extLst>
          </p:cNvPr>
          <p:cNvSpPr>
            <a:spLocks noGrp="1"/>
          </p:cNvSpPr>
          <p:nvPr>
            <p:ph type="title"/>
          </p:nvPr>
        </p:nvSpPr>
        <p:spPr/>
        <p:txBody>
          <a:bodyPr/>
          <a:lstStyle/>
          <a:p>
            <a:r>
              <a:rPr lang="de-DE"/>
              <a:t>Die Basisklassifikation – die Vision</a:t>
            </a:r>
            <a:endParaRPr lang="de-AT"/>
          </a:p>
        </p:txBody>
      </p:sp>
      <p:pic>
        <p:nvPicPr>
          <p:cNvPr id="3" name="Grafik 2">
            <a:extLst>
              <a:ext uri="{FF2B5EF4-FFF2-40B4-BE49-F238E27FC236}">
                <a16:creationId xmlns:a16="http://schemas.microsoft.com/office/drawing/2014/main" id="{E6536786-B75E-DEEE-ED6F-7CAB6E2B3CFD}"/>
              </a:ext>
            </a:extLst>
          </p:cNvPr>
          <p:cNvPicPr>
            <a:picLocks noChangeAspect="1"/>
          </p:cNvPicPr>
          <p:nvPr/>
        </p:nvPicPr>
        <p:blipFill>
          <a:blip r:embed="rId3"/>
          <a:stretch>
            <a:fillRect/>
          </a:stretch>
        </p:blipFill>
        <p:spPr>
          <a:xfrm>
            <a:off x="1937656" y="1710769"/>
            <a:ext cx="8558339" cy="4659854"/>
          </a:xfrm>
          <a:prstGeom prst="rect">
            <a:avLst/>
          </a:prstGeom>
        </p:spPr>
      </p:pic>
    </p:spTree>
    <p:extLst>
      <p:ext uri="{BB962C8B-B14F-4D97-AF65-F5344CB8AC3E}">
        <p14:creationId xmlns:p14="http://schemas.microsoft.com/office/powerpoint/2010/main" val="20148169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4">
            <a:extLst>
              <a:ext uri="{FF2B5EF4-FFF2-40B4-BE49-F238E27FC236}">
                <a16:creationId xmlns:a16="http://schemas.microsoft.com/office/drawing/2014/main" id="{A7948E5B-3885-43BF-8A83-51EA8C228825}"/>
              </a:ext>
            </a:extLst>
          </p:cNvPr>
          <p:cNvSpPr>
            <a:spLocks noGrp="1"/>
          </p:cNvSpPr>
          <p:nvPr>
            <p:ph type="title"/>
          </p:nvPr>
        </p:nvSpPr>
        <p:spPr/>
        <p:txBody>
          <a:bodyPr/>
          <a:lstStyle/>
          <a:p>
            <a:r>
              <a:rPr lang="de-DE"/>
              <a:t>Die Basisklassifikation – die Vision</a:t>
            </a:r>
            <a:endParaRPr lang="de-AT"/>
          </a:p>
        </p:txBody>
      </p:sp>
      <p:sp>
        <p:nvSpPr>
          <p:cNvPr id="6" name="Textplatzhalter 5">
            <a:extLst>
              <a:ext uri="{FF2B5EF4-FFF2-40B4-BE49-F238E27FC236}">
                <a16:creationId xmlns:a16="http://schemas.microsoft.com/office/drawing/2014/main" id="{B58A5B8D-13CC-47E4-BB10-8E6E7AF7002E}"/>
              </a:ext>
            </a:extLst>
          </p:cNvPr>
          <p:cNvSpPr>
            <a:spLocks noGrp="1"/>
          </p:cNvSpPr>
          <p:nvPr>
            <p:ph type="body" idx="1"/>
          </p:nvPr>
        </p:nvSpPr>
        <p:spPr/>
        <p:txBody>
          <a:bodyPr/>
          <a:lstStyle/>
          <a:p>
            <a:pPr marL="342900" indent="-342900">
              <a:buFontTx/>
              <a:buChar char="-"/>
            </a:pPr>
            <a:r>
              <a:rPr lang="de-AT" sz="2000" b="0" i="0" u="none" strike="noStrike" baseline="0" dirty="0"/>
              <a:t>Ein Relaunch der Basisklassifikation muss </a:t>
            </a:r>
            <a:r>
              <a:rPr lang="de-AT" sz="2000" b="1" i="0" u="none" strike="noStrike" baseline="0" dirty="0"/>
              <a:t>pragmatisch und restriktiv </a:t>
            </a:r>
            <a:r>
              <a:rPr lang="de-AT" sz="2000" b="0" i="0" u="none" strike="noStrike" baseline="0" dirty="0"/>
              <a:t>erfolgen – die </a:t>
            </a:r>
            <a:r>
              <a:rPr lang="de-AT" sz="2000" b="1" i="0" u="none" strike="noStrike" baseline="0" dirty="0"/>
              <a:t>Kontinuität </a:t>
            </a:r>
            <a:r>
              <a:rPr lang="de-AT" sz="2000" b="0" i="0" u="none" strike="noStrike" baseline="0" dirty="0"/>
              <a:t>der bisherigen Notationen soll gewahrt werden. Bei allzu großen Modifikationen besteht die Gefahr eines </a:t>
            </a:r>
            <a:r>
              <a:rPr lang="de-AT" sz="2000" b="1" i="0" u="none" strike="noStrike" baseline="0" dirty="0"/>
              <a:t>Systembruchs </a:t>
            </a:r>
            <a:r>
              <a:rPr lang="de-AT" sz="2000" b="0" i="0" u="none" strike="noStrike" baseline="0" dirty="0"/>
              <a:t>– dieser sollte in jedem Fall </a:t>
            </a:r>
            <a:r>
              <a:rPr lang="de-AT" sz="2000" b="1" i="0" u="none" strike="noStrike" baseline="0" dirty="0"/>
              <a:t>vermieden werden</a:t>
            </a:r>
            <a:r>
              <a:rPr lang="de-AT" sz="2000" dirty="0"/>
              <a:t> </a:t>
            </a:r>
          </a:p>
          <a:p>
            <a:pPr marL="342900" indent="-342900">
              <a:buFontTx/>
              <a:buChar char="-"/>
            </a:pPr>
            <a:endParaRPr lang="de-AT" sz="2000" dirty="0"/>
          </a:p>
          <a:p>
            <a:pPr marL="342900" indent="-342900">
              <a:buFontTx/>
              <a:buChar char="-"/>
            </a:pPr>
            <a:r>
              <a:rPr lang="de-AT" sz="2000" i="0" u="none" strike="noStrike" baseline="0" dirty="0"/>
              <a:t>Fachliche bzw. dem </a:t>
            </a:r>
            <a:r>
              <a:rPr lang="de-AT" sz="2000" b="1" i="0" u="none" strike="noStrike" baseline="0" dirty="0"/>
              <a:t>aktuellen wissenschaftlichen Diskurs </a:t>
            </a:r>
            <a:r>
              <a:rPr lang="de-AT" sz="2000" i="0" u="none" strike="noStrike" baseline="0" dirty="0"/>
              <a:t>geschuldete Argumente </a:t>
            </a:r>
            <a:r>
              <a:rPr lang="de-AT" sz="2000" b="0" i="0" u="none" strike="noStrike" baseline="0" dirty="0"/>
              <a:t>und Überlegungen zur </a:t>
            </a:r>
            <a:r>
              <a:rPr lang="de-AT" sz="2000" b="1" i="0" u="none" strike="noStrike" baseline="0" dirty="0"/>
              <a:t>allgemeinen Gebräuchlichkeit </a:t>
            </a:r>
            <a:r>
              <a:rPr lang="de-AT" sz="2000" b="0" i="0" u="none" strike="noStrike" baseline="0" dirty="0"/>
              <a:t>der in der BK verwendeten </a:t>
            </a:r>
            <a:r>
              <a:rPr lang="de-AT" sz="2000" b="1" i="0" u="none" strike="noStrike" baseline="0" dirty="0"/>
              <a:t>Terminologie </a:t>
            </a:r>
            <a:r>
              <a:rPr lang="de-AT" sz="2000" b="0" i="0" u="none" strike="noStrike" baseline="0" dirty="0"/>
              <a:t>sind die Schlüssel zu </a:t>
            </a:r>
            <a:r>
              <a:rPr lang="de-AT" sz="2000" b="1" i="0" u="none" strike="noStrike" baseline="0" dirty="0"/>
              <a:t>Änderungen </a:t>
            </a:r>
            <a:r>
              <a:rPr lang="de-AT" sz="2000" b="0" i="0" u="none" strike="noStrike" baseline="0" dirty="0"/>
              <a:t>des </a:t>
            </a:r>
            <a:r>
              <a:rPr lang="de-AT" sz="2000" b="1" i="0" u="none" strike="noStrike" baseline="0" dirty="0"/>
              <a:t>Zugangsvokabulars</a:t>
            </a:r>
            <a:r>
              <a:rPr lang="de-AT" sz="2000" i="0" u="none" strike="noStrike" baseline="0" dirty="0"/>
              <a:t>.</a:t>
            </a:r>
            <a:endParaRPr lang="de-AT" sz="2000" b="0" i="0" u="none" strike="noStrike" baseline="0" dirty="0"/>
          </a:p>
          <a:p>
            <a:pPr marL="342900" indent="-342900">
              <a:buFontTx/>
              <a:buChar char="-"/>
            </a:pPr>
            <a:endParaRPr lang="de-AT" dirty="0"/>
          </a:p>
        </p:txBody>
      </p:sp>
    </p:spTree>
    <p:extLst>
      <p:ext uri="{BB962C8B-B14F-4D97-AF65-F5344CB8AC3E}">
        <p14:creationId xmlns:p14="http://schemas.microsoft.com/office/powerpoint/2010/main" val="259161286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4">
            <a:extLst>
              <a:ext uri="{FF2B5EF4-FFF2-40B4-BE49-F238E27FC236}">
                <a16:creationId xmlns:a16="http://schemas.microsoft.com/office/drawing/2014/main" id="{A7948E5B-3885-43BF-8A83-51EA8C228825}"/>
              </a:ext>
            </a:extLst>
          </p:cNvPr>
          <p:cNvSpPr>
            <a:spLocks noGrp="1"/>
          </p:cNvSpPr>
          <p:nvPr>
            <p:ph type="title"/>
          </p:nvPr>
        </p:nvSpPr>
        <p:spPr/>
        <p:txBody>
          <a:bodyPr/>
          <a:lstStyle/>
          <a:p>
            <a:r>
              <a:rPr lang="de-DE"/>
              <a:t>Die Basisklassifikation – die Vision</a:t>
            </a:r>
            <a:endParaRPr lang="de-AT"/>
          </a:p>
        </p:txBody>
      </p:sp>
      <p:sp>
        <p:nvSpPr>
          <p:cNvPr id="6" name="Textplatzhalter 5">
            <a:extLst>
              <a:ext uri="{FF2B5EF4-FFF2-40B4-BE49-F238E27FC236}">
                <a16:creationId xmlns:a16="http://schemas.microsoft.com/office/drawing/2014/main" id="{B58A5B8D-13CC-47E4-BB10-8E6E7AF7002E}"/>
              </a:ext>
            </a:extLst>
          </p:cNvPr>
          <p:cNvSpPr>
            <a:spLocks noGrp="1"/>
          </p:cNvSpPr>
          <p:nvPr>
            <p:ph type="body" idx="1"/>
          </p:nvPr>
        </p:nvSpPr>
        <p:spPr/>
        <p:txBody>
          <a:bodyPr/>
          <a:lstStyle/>
          <a:p>
            <a:pPr marL="342900" indent="-342900">
              <a:buFontTx/>
              <a:buChar char="-"/>
            </a:pPr>
            <a:r>
              <a:rPr lang="de-AT" sz="2000" b="0" i="0" u="none" strike="noStrike" baseline="0" dirty="0"/>
              <a:t>Die </a:t>
            </a:r>
            <a:r>
              <a:rPr lang="de-AT" sz="2000" b="1" i="0" u="none" strike="noStrike" baseline="0" dirty="0"/>
              <a:t>prinzipielle Struktur ZZ.ZZ </a:t>
            </a:r>
            <a:r>
              <a:rPr lang="de-AT" sz="2000" b="0" i="0" u="none" strike="noStrike" baseline="0" dirty="0"/>
              <a:t>(Ziffer </a:t>
            </a:r>
            <a:r>
              <a:rPr lang="de-AT" sz="2000" b="0" i="0" u="none" strike="noStrike" baseline="0" dirty="0" err="1"/>
              <a:t>Ziffer</a:t>
            </a:r>
            <a:r>
              <a:rPr lang="de-AT" sz="2000" b="0" i="0" u="none" strike="noStrike" baseline="0" dirty="0"/>
              <a:t> Punkt Ziffer Ziffer) soll </a:t>
            </a:r>
            <a:r>
              <a:rPr lang="de-AT" sz="2000" b="1" i="0" u="none" strike="noStrike" baseline="0" dirty="0"/>
              <a:t>beibehalten </a:t>
            </a:r>
            <a:r>
              <a:rPr lang="de-AT" sz="2000" b="0" i="0" u="none" strike="noStrike" baseline="0" dirty="0"/>
              <a:t>werden – das ist für die maschinelle Verarbeitung Voraussetzung (Stringenz / Konsistenz der Daten)</a:t>
            </a:r>
          </a:p>
          <a:p>
            <a:pPr marL="342900" indent="-342900">
              <a:buFontTx/>
              <a:buChar char="-"/>
            </a:pPr>
            <a:endParaRPr lang="de-AT" sz="2000" b="0" i="0" u="none" strike="noStrike" baseline="0" dirty="0"/>
          </a:p>
          <a:p>
            <a:pPr marL="342900" indent="-342900">
              <a:buFontTx/>
              <a:buChar char="-"/>
            </a:pPr>
            <a:r>
              <a:rPr lang="de-AT" sz="2000" b="0" i="0" u="none" strike="noStrike" baseline="0" dirty="0"/>
              <a:t>Die neuralgischen Bereiche betreffen v. a. </a:t>
            </a:r>
            <a:r>
              <a:rPr lang="de-AT" sz="2000" b="1" i="0" u="none" strike="noStrike" baseline="0" dirty="0"/>
              <a:t>historische, geografische </a:t>
            </a:r>
            <a:r>
              <a:rPr lang="de-AT" sz="2000" b="0" i="0" u="none" strike="noStrike" baseline="0" dirty="0"/>
              <a:t>und in </a:t>
            </a:r>
            <a:r>
              <a:rPr lang="de-AT" sz="2000" dirty="0"/>
              <a:t>unterschiedlichem </a:t>
            </a:r>
            <a:r>
              <a:rPr lang="de-AT" sz="2000" b="0" i="0" u="none" strike="noStrike" baseline="0" dirty="0"/>
              <a:t>Ausmaß </a:t>
            </a:r>
            <a:r>
              <a:rPr lang="de-AT" sz="2000" b="1" i="0" u="none" strike="noStrike" baseline="0" dirty="0"/>
              <a:t>geisteswissenschaftliche Termini</a:t>
            </a:r>
            <a:endParaRPr lang="de-AT" sz="2000" dirty="0"/>
          </a:p>
          <a:p>
            <a:pPr marL="342900" indent="-342900">
              <a:buFontTx/>
              <a:buChar char="-"/>
            </a:pPr>
            <a:endParaRPr lang="de-AT" sz="2000" b="0" i="0" u="none" strike="noStrike" baseline="0" dirty="0"/>
          </a:p>
          <a:p>
            <a:pPr marL="342900" indent="-342900">
              <a:buFontTx/>
              <a:buChar char="-"/>
            </a:pPr>
            <a:r>
              <a:rPr lang="de-AT" sz="2000" b="1" i="0" u="none" strike="noStrike" baseline="0" dirty="0"/>
              <a:t>Erweiterung &amp; Anreicherung der Normdaten </a:t>
            </a:r>
            <a:r>
              <a:rPr lang="de-AT" sz="2000" b="0" i="0" u="none" strike="noStrike" baseline="0" dirty="0"/>
              <a:t>mit Konkordanzen</a:t>
            </a:r>
            <a:endParaRPr lang="de-AT" sz="2000" dirty="0"/>
          </a:p>
        </p:txBody>
      </p:sp>
    </p:spTree>
    <p:extLst>
      <p:ext uri="{BB962C8B-B14F-4D97-AF65-F5344CB8AC3E}">
        <p14:creationId xmlns:p14="http://schemas.microsoft.com/office/powerpoint/2010/main" val="310130558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4">
            <a:extLst>
              <a:ext uri="{FF2B5EF4-FFF2-40B4-BE49-F238E27FC236}">
                <a16:creationId xmlns:a16="http://schemas.microsoft.com/office/drawing/2014/main" id="{A7948E5B-3885-43BF-8A83-51EA8C228825}"/>
              </a:ext>
            </a:extLst>
          </p:cNvPr>
          <p:cNvSpPr>
            <a:spLocks noGrp="1"/>
          </p:cNvSpPr>
          <p:nvPr>
            <p:ph type="title"/>
          </p:nvPr>
        </p:nvSpPr>
        <p:spPr/>
        <p:txBody>
          <a:bodyPr/>
          <a:lstStyle/>
          <a:p>
            <a:r>
              <a:rPr lang="de-DE"/>
              <a:t>Die Basisklassifikation – die Vision</a:t>
            </a:r>
            <a:endParaRPr lang="de-AT"/>
          </a:p>
        </p:txBody>
      </p:sp>
      <p:sp>
        <p:nvSpPr>
          <p:cNvPr id="6" name="Textplatzhalter 5">
            <a:extLst>
              <a:ext uri="{FF2B5EF4-FFF2-40B4-BE49-F238E27FC236}">
                <a16:creationId xmlns:a16="http://schemas.microsoft.com/office/drawing/2014/main" id="{B58A5B8D-13CC-47E4-BB10-8E6E7AF7002E}"/>
              </a:ext>
            </a:extLst>
          </p:cNvPr>
          <p:cNvSpPr>
            <a:spLocks noGrp="1"/>
          </p:cNvSpPr>
          <p:nvPr>
            <p:ph type="body" idx="1"/>
          </p:nvPr>
        </p:nvSpPr>
        <p:spPr>
          <a:xfrm>
            <a:off x="666000" y="1998550"/>
            <a:ext cx="10515600" cy="4171244"/>
          </a:xfrm>
        </p:spPr>
        <p:txBody>
          <a:bodyPr/>
          <a:lstStyle/>
          <a:p>
            <a:pPr marL="342900" indent="-342900">
              <a:buFontTx/>
              <a:buChar char="-"/>
            </a:pPr>
            <a:r>
              <a:rPr lang="de-AT" sz="2000" b="0" i="0" u="none" strike="noStrike" baseline="0" dirty="0">
                <a:solidFill>
                  <a:srgbClr val="000000"/>
                </a:solidFill>
              </a:rPr>
              <a:t>Die Bearbeitung mit einem derartigen Tool kann zu einem bestimmten Teil die </a:t>
            </a:r>
            <a:r>
              <a:rPr lang="de-AT" sz="2000" b="1" i="0" u="none" strike="noStrike" baseline="0" dirty="0">
                <a:solidFill>
                  <a:srgbClr val="000000"/>
                </a:solidFill>
              </a:rPr>
              <a:t>automatische inhaltliche Ersterschließung </a:t>
            </a:r>
            <a:r>
              <a:rPr lang="de-AT" sz="2000" b="1" dirty="0">
                <a:solidFill>
                  <a:srgbClr val="000000"/>
                </a:solidFill>
              </a:rPr>
              <a:t>g</a:t>
            </a:r>
            <a:r>
              <a:rPr lang="de-AT" sz="2000" b="1" i="0" u="none" strike="noStrike" baseline="0" dirty="0">
                <a:solidFill>
                  <a:srgbClr val="000000"/>
                </a:solidFill>
              </a:rPr>
              <a:t>enerieren </a:t>
            </a:r>
            <a:r>
              <a:rPr lang="de-AT" sz="2000" b="0" i="0" u="none" strike="noStrike" baseline="0" dirty="0">
                <a:solidFill>
                  <a:srgbClr val="000000"/>
                </a:solidFill>
              </a:rPr>
              <a:t>– grafisch aufbereitet z. B. in Knowledge Maps</a:t>
            </a:r>
          </a:p>
          <a:p>
            <a:pPr marL="342900" indent="-342900">
              <a:buFontTx/>
              <a:buChar char="-"/>
            </a:pPr>
            <a:endParaRPr lang="de-AT" sz="2000" b="0" i="0" u="none" strike="noStrike" baseline="0" dirty="0">
              <a:solidFill>
                <a:srgbClr val="000000"/>
              </a:solidFill>
            </a:endParaRPr>
          </a:p>
          <a:p>
            <a:pPr marL="342900" indent="-342900">
              <a:buFontTx/>
              <a:buChar char="-"/>
            </a:pPr>
            <a:r>
              <a:rPr lang="de-AT" sz="2000" b="0" i="0" u="none" strike="noStrike" baseline="0" dirty="0">
                <a:solidFill>
                  <a:srgbClr val="000000"/>
                </a:solidFill>
              </a:rPr>
              <a:t>Bzw. </a:t>
            </a:r>
            <a:r>
              <a:rPr lang="de-AT" sz="2000" b="1" i="0" u="none" strike="noStrike" baseline="0" dirty="0">
                <a:solidFill>
                  <a:srgbClr val="000000"/>
                </a:solidFill>
              </a:rPr>
              <a:t>Vorschläge zur inhaltlichen Erschließung </a:t>
            </a:r>
            <a:r>
              <a:rPr lang="de-AT" sz="2000" b="0" i="0" u="none" strike="noStrike" baseline="0" dirty="0">
                <a:solidFill>
                  <a:srgbClr val="000000"/>
                </a:solidFill>
              </a:rPr>
              <a:t>machen, die in halbautomatischen Tools wie dem Digitalen Assistenten (DA-3) redaktionell ausgewählt und übernommen werden</a:t>
            </a:r>
          </a:p>
          <a:p>
            <a:endParaRPr lang="de-AT" sz="2000" b="0" i="0" u="none" strike="noStrike" baseline="0" dirty="0">
              <a:solidFill>
                <a:srgbClr val="000000"/>
              </a:solidFill>
            </a:endParaRPr>
          </a:p>
          <a:p>
            <a:pPr marL="342900" indent="-342900">
              <a:buFontTx/>
              <a:buChar char="-"/>
            </a:pPr>
            <a:r>
              <a:rPr lang="de-AT" sz="2000" b="0" i="0" u="none" strike="noStrike" baseline="0" dirty="0">
                <a:solidFill>
                  <a:srgbClr val="000000"/>
                </a:solidFill>
              </a:rPr>
              <a:t>Um </a:t>
            </a:r>
            <a:r>
              <a:rPr lang="de-AT" sz="2000" dirty="0">
                <a:solidFill>
                  <a:srgbClr val="000000"/>
                </a:solidFill>
              </a:rPr>
              <a:t>die Voraussetzungen für </a:t>
            </a:r>
            <a:r>
              <a:rPr lang="de-AT" sz="2000" b="0" i="0" u="none" strike="noStrike" baseline="0" dirty="0">
                <a:solidFill>
                  <a:srgbClr val="000000"/>
                </a:solidFill>
              </a:rPr>
              <a:t>diese Technologie zu optimieren ist ein Relaunch der BK</a:t>
            </a:r>
            <a:r>
              <a:rPr lang="de-AT" sz="2000" dirty="0">
                <a:solidFill>
                  <a:srgbClr val="000000"/>
                </a:solidFill>
              </a:rPr>
              <a:t> n</a:t>
            </a:r>
            <a:r>
              <a:rPr lang="de-AT" sz="2000" b="0" i="0" u="none" strike="noStrike" baseline="0" dirty="0">
                <a:solidFill>
                  <a:srgbClr val="000000"/>
                </a:solidFill>
              </a:rPr>
              <a:t>otwendig, welche die maschinelle Anwendbarkeit in Struktur und Terminologie sicherstellt.</a:t>
            </a:r>
          </a:p>
          <a:p>
            <a:pPr marL="342900" indent="-342900">
              <a:buFontTx/>
              <a:buChar char="-"/>
            </a:pPr>
            <a:endParaRPr lang="de-AT" dirty="0"/>
          </a:p>
        </p:txBody>
      </p:sp>
    </p:spTree>
    <p:extLst>
      <p:ext uri="{BB962C8B-B14F-4D97-AF65-F5344CB8AC3E}">
        <p14:creationId xmlns:p14="http://schemas.microsoft.com/office/powerpoint/2010/main" val="3126575834"/>
      </p:ext>
    </p:extLst>
  </p:cSld>
  <p:clrMapOvr>
    <a:masterClrMapping/>
  </p:clrMapOvr>
</p:sld>
</file>

<file path=ppt/theme/theme1.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TaxCatchAll xmlns="abb3552e-d872-479d-8e78-0368e46111db" xsi:nil="true"/>
    <TaxKeywordTaxHTField xmlns="abb3552e-d872-479d-8e78-0368e46111db">
      <Terms xmlns="http://schemas.microsoft.com/office/infopath/2007/PartnerControls"/>
    </TaxKeywordTaxHTField>
  </documentManagement>
</p:properties>
</file>

<file path=customXml/item3.xml><?xml version="1.0" encoding="utf-8"?>
<ct:contentTypeSchema xmlns:ct="http://schemas.microsoft.com/office/2006/metadata/contentType" xmlns:ma="http://schemas.microsoft.com/office/2006/metadata/properties/metaAttributes" ct:_="" ma:_="" ma:contentTypeName="Dokument" ma:contentTypeID="0x010100FC1078E78A252A47BFED64C08FFB74E8" ma:contentTypeVersion="27" ma:contentTypeDescription="Ein neues Dokument erstellen." ma:contentTypeScope="" ma:versionID="efbb99d3f9555ba8b1ea86898e6ccc38">
  <xsd:schema xmlns:xsd="http://www.w3.org/2001/XMLSchema" xmlns:xs="http://www.w3.org/2001/XMLSchema" xmlns:p="http://schemas.microsoft.com/office/2006/metadata/properties" xmlns:ns2="abb3552e-d872-479d-8e78-0368e46111db" targetNamespace="http://schemas.microsoft.com/office/2006/metadata/properties" ma:root="true" ma:fieldsID="e4d9dba4dcd88edba10532ade519f478" ns2:_="">
    <xsd:import namespace="abb3552e-d872-479d-8e78-0368e46111db"/>
    <xsd:element name="properties">
      <xsd:complexType>
        <xsd:sequence>
          <xsd:element name="documentManagement">
            <xsd:complexType>
              <xsd:all>
                <xsd:element ref="ns2:TaxKeywordTaxHTField" minOccurs="0"/>
                <xsd:element ref="ns2: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abb3552e-d872-479d-8e78-0368e46111db" elementFormDefault="qualified">
    <xsd:import namespace="http://schemas.microsoft.com/office/2006/documentManagement/types"/>
    <xsd:import namespace="http://schemas.microsoft.com/office/infopath/2007/PartnerControls"/>
    <xsd:element name="TaxKeywordTaxHTField" ma:index="8" nillable="true" ma:taxonomy="true" ma:internalName="TaxKeywordTaxHTField" ma:taxonomyFieldName="TaxKeyword" ma:displayName="Unternehmensstichwörter" ma:fieldId="{23f27201-bee3-471e-b2e7-b64fd8b7ca38}" ma:taxonomyMulti="true" ma:sspId="76b4c6ce-3e79-471b-aee4-0064a7e95772" ma:termSetId="00000000-0000-0000-0000-000000000000" ma:anchorId="00000000-0000-0000-0000-000000000000" ma:open="true" ma:isKeyword="true">
      <xsd:complexType>
        <xsd:sequence>
          <xsd:element ref="pc:Terms" minOccurs="0" maxOccurs="1"/>
        </xsd:sequence>
      </xsd:complexType>
    </xsd:element>
    <xsd:element name="TaxCatchAll" ma:index="9" nillable="true" ma:displayName="Taxonomy Catch All Column" ma:hidden="true" ma:list="{a3958cb7-48e3-40c1-9a86-f3ecf217d643}" ma:internalName="TaxCatchAll" ma:readOnly="false" ma:showField="CatchAllData" ma:web="abb3552e-d872-479d-8e78-0368e46111db">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altstyp"/>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9073D84B-F345-43E3-8BBB-50C385AA76DD}">
  <ds:schemaRefs>
    <ds:schemaRef ds:uri="http://schemas.microsoft.com/sharepoint/v3/contenttype/forms"/>
  </ds:schemaRefs>
</ds:datastoreItem>
</file>

<file path=customXml/itemProps2.xml><?xml version="1.0" encoding="utf-8"?>
<ds:datastoreItem xmlns:ds="http://schemas.openxmlformats.org/officeDocument/2006/customXml" ds:itemID="{37EE3463-3579-448A-96CB-4F483523592B}">
  <ds:schemaRefs>
    <ds:schemaRef ds:uri="http://schemas.microsoft.com/office/infopath/2007/PartnerControls"/>
    <ds:schemaRef ds:uri="http://purl.org/dc/elements/1.1/"/>
    <ds:schemaRef ds:uri="http://schemas.microsoft.com/office/2006/metadata/properties"/>
    <ds:schemaRef ds:uri="http://schemas.microsoft.com/office/2006/documentManagement/types"/>
    <ds:schemaRef ds:uri="http://purl.org/dc/terms/"/>
    <ds:schemaRef ds:uri="http://schemas.openxmlformats.org/package/2006/metadata/core-properties"/>
    <ds:schemaRef ds:uri="http://purl.org/dc/dcmitype/"/>
    <ds:schemaRef ds:uri="abb3552e-d872-479d-8e78-0368e46111db"/>
    <ds:schemaRef ds:uri="http://www.w3.org/XML/1998/namespace"/>
  </ds:schemaRefs>
</ds:datastoreItem>
</file>

<file path=customXml/itemProps3.xml><?xml version="1.0" encoding="utf-8"?>
<ds:datastoreItem xmlns:ds="http://schemas.openxmlformats.org/officeDocument/2006/customXml" ds:itemID="{CE16D511-994D-4D9B-A458-BE182A3EDD2D}">
  <ds:schemaRefs>
    <ds:schemaRef ds:uri="abb3552e-d872-479d-8e78-0368e46111db"/>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docMetadata/LabelInfo.xml><?xml version="1.0" encoding="utf-8"?>
<clbl:labelList xmlns:clbl="http://schemas.microsoft.com/office/2020/mipLabelMetadata">
  <clbl:label id="{2b86280a-8ae4-454e-920c-ff27d3c3a043}" enabled="0" method="" siteId="{2b86280a-8ae4-454e-920c-ff27d3c3a043}" removed="1"/>
</clbl:labelList>
</file>

<file path=docProps/app.xml><?xml version="1.0" encoding="utf-8"?>
<Properties xmlns="http://schemas.openxmlformats.org/officeDocument/2006/extended-properties" xmlns:vt="http://schemas.openxmlformats.org/officeDocument/2006/docPropsVTypes">
  <TotalTime>0</TotalTime>
  <Words>1159</Words>
  <Application>Microsoft Office PowerPoint</Application>
  <PresentationFormat>Breitbild</PresentationFormat>
  <Paragraphs>284</Paragraphs>
  <Slides>27</Slides>
  <Notes>26</Notes>
  <HiddenSlides>0</HiddenSlides>
  <MMClips>0</MMClips>
  <ScaleCrop>false</ScaleCrop>
  <HeadingPairs>
    <vt:vector size="6" baseType="variant">
      <vt:variant>
        <vt:lpstr>Verwendete Schriftarten</vt:lpstr>
      </vt:variant>
      <vt:variant>
        <vt:i4>6</vt:i4>
      </vt:variant>
      <vt:variant>
        <vt:lpstr>Design</vt:lpstr>
      </vt:variant>
      <vt:variant>
        <vt:i4>1</vt:i4>
      </vt:variant>
      <vt:variant>
        <vt:lpstr>Folientitel</vt:lpstr>
      </vt:variant>
      <vt:variant>
        <vt:i4>27</vt:i4>
      </vt:variant>
    </vt:vector>
  </HeadingPairs>
  <TitlesOfParts>
    <vt:vector size="34" baseType="lpstr">
      <vt:lpstr>Arial</vt:lpstr>
      <vt:lpstr>Arial Unicode MS</vt:lpstr>
      <vt:lpstr>Calibri</vt:lpstr>
      <vt:lpstr>Calibri Light</vt:lpstr>
      <vt:lpstr>Courier New</vt:lpstr>
      <vt:lpstr>Symbol</vt:lpstr>
      <vt:lpstr>Office</vt:lpstr>
      <vt:lpstr>Relaunch der Basisklassifikation</vt:lpstr>
      <vt:lpstr>Die Basisklassifikation – ein Überblick</vt:lpstr>
      <vt:lpstr>Die Basisklassifikation – ein Überblick</vt:lpstr>
      <vt:lpstr>Die Basisklassifikation – ein Überblick</vt:lpstr>
      <vt:lpstr>Die Basisklassifikation – ein Überblick</vt:lpstr>
      <vt:lpstr>Die Basisklassifikation – die Vision</vt:lpstr>
      <vt:lpstr>Die Basisklassifikation – die Vision</vt:lpstr>
      <vt:lpstr>Die Basisklassifikation – die Vision</vt:lpstr>
      <vt:lpstr>Die Basisklassifikation – die Vision</vt:lpstr>
      <vt:lpstr>Die Basisklassifikation – die Vision</vt:lpstr>
      <vt:lpstr>Trainingsdaten </vt:lpstr>
      <vt:lpstr>Trainingsdaten </vt:lpstr>
      <vt:lpstr>Qualitätskriterien</vt:lpstr>
      <vt:lpstr>Trainingsdaten </vt:lpstr>
      <vt:lpstr>Die Basisklassifikation – die Überarbeitung </vt:lpstr>
      <vt:lpstr>Die Basisklassifikation – die Redaktion </vt:lpstr>
      <vt:lpstr>Die Basisklassifikation – die Fächerteams </vt:lpstr>
      <vt:lpstr>Die Basisklassifikation – die Redaktion </vt:lpstr>
      <vt:lpstr>Die Basisklassifikation – die Überarbeitung</vt:lpstr>
      <vt:lpstr>Die Basisklassifikation – die Überarbeitung</vt:lpstr>
      <vt:lpstr>Die Basisklassifikation – die Überarbeitung</vt:lpstr>
      <vt:lpstr>Die Basisklassifikation – die Überarbeitung</vt:lpstr>
      <vt:lpstr>Die Basisklassifikation – die Überarbeitung </vt:lpstr>
      <vt:lpstr>Zeitplan</vt:lpstr>
      <vt:lpstr>Integration der neuen BK </vt:lpstr>
      <vt:lpstr>Die Basisklassifikation – was noch kommt</vt:lpstr>
      <vt:lpstr>Vielen Dank für die Aufmerksamkeit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Alexandra Grill</dc:creator>
  <cp:lastModifiedBy>Karg, Helga</cp:lastModifiedBy>
  <cp:revision>1</cp:revision>
  <dcterms:created xsi:type="dcterms:W3CDTF">2022-09-26T07:51:14Z</dcterms:created>
  <dcterms:modified xsi:type="dcterms:W3CDTF">2025-11-25T08:24:51Z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0x010100FC1078E78A252A47BFED64C08FFB74E8</vt:lpwstr>
  </property>
  <property fmtid="{D5CDD505-2E9C-101B-9397-08002B2CF9AE}" pid="3" name="TaxKeyword">
    <vt:lpwstr/>
  </property>
  <property fmtid="{D5CDD505-2E9C-101B-9397-08002B2CF9AE}" pid="4" name="MediaServiceImageTags">
    <vt:lpwstr/>
  </property>
  <property fmtid="{D5CDD505-2E9C-101B-9397-08002B2CF9AE}" pid="5" name="xd_ProgID">
    <vt:lpwstr/>
  </property>
  <property fmtid="{D5CDD505-2E9C-101B-9397-08002B2CF9AE}" pid="6" name="lcf76f155ced4ddcb4097134ff3c332f">
    <vt:lpwstr/>
  </property>
  <property fmtid="{D5CDD505-2E9C-101B-9397-08002B2CF9AE}" pid="7" name="ComplianceAssetId">
    <vt:lpwstr/>
  </property>
  <property fmtid="{D5CDD505-2E9C-101B-9397-08002B2CF9AE}" pid="8" name="TemplateUrl">
    <vt:lpwstr/>
  </property>
  <property fmtid="{D5CDD505-2E9C-101B-9397-08002B2CF9AE}" pid="9" name="IconOverlay">
    <vt:lpwstr/>
  </property>
  <property fmtid="{D5CDD505-2E9C-101B-9397-08002B2CF9AE}" pid="10" name="_ExtendedDescription">
    <vt:lpwstr/>
  </property>
  <property fmtid="{D5CDD505-2E9C-101B-9397-08002B2CF9AE}" pid="11" name="TriggerFlowInfo">
    <vt:lpwstr/>
  </property>
  <property fmtid="{D5CDD505-2E9C-101B-9397-08002B2CF9AE}" pid="12" name="URL">
    <vt:lpwstr/>
  </property>
  <property fmtid="{D5CDD505-2E9C-101B-9397-08002B2CF9AE}" pid="13" name="xd_Signature">
    <vt:bool>false</vt:bool>
  </property>
</Properties>
</file>