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B1C8D-8C85-49FE-8A7E-B7AB0D0C8CEB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64BC7-F0EF-4CC7-9456-598A70C6AD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502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73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106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16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373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20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0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07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42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39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17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4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C238A-FD16-438A-87F5-802A6DE184B3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6DE75-3E18-494F-98CD-D1DC5570BF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27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1913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1990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2023</a:t>
            </a:r>
            <a:endParaRPr lang="de-DE" sz="4800" dirty="0">
              <a:solidFill>
                <a:schemeClr val="bg1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428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Ablieferungsverfahren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Metadatenformate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Erschließungsmaschine</a:t>
            </a:r>
            <a:endParaRPr lang="de-DE" sz="4800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90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Podcast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err="1" smtClean="0"/>
              <a:t>Insta</a:t>
            </a:r>
            <a:r>
              <a:rPr lang="de-DE" sz="4800" dirty="0" smtClean="0"/>
              <a:t>-Story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Blog-Beiträge</a:t>
            </a:r>
            <a:endParaRPr lang="de-DE" sz="4800" dirty="0">
              <a:solidFill>
                <a:schemeClr val="bg1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29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Nutzende im Zentrum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Sinnvolles Schaffen im Inneren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Abliefernder ist König</a:t>
            </a:r>
            <a:endParaRPr lang="de-DE" sz="4800" dirty="0">
              <a:solidFill>
                <a:schemeClr val="bg1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22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20 Millionen Tweets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200 Millionen Tweets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2 Milliarden Tweets</a:t>
            </a:r>
            <a:endParaRPr lang="de-DE" sz="4800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30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Weihnachtsfeier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Beschäftigtentreffen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AEN-Studientag</a:t>
            </a:r>
            <a:endParaRPr lang="de-DE" sz="48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00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22 Jahre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33 Jahre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44 Jahre</a:t>
            </a:r>
            <a:endParaRPr lang="de-DE" sz="4800" dirty="0"/>
          </a:p>
        </p:txBody>
      </p:sp>
      <p:sp>
        <p:nvSpPr>
          <p:cNvPr id="3" name="Textfeld 2"/>
          <p:cNvSpPr txBox="1"/>
          <p:nvPr/>
        </p:nvSpPr>
        <p:spPr>
          <a:xfrm>
            <a:off x="798022" y="2776446"/>
            <a:ext cx="665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 smtClean="0"/>
              <a:t>A</a:t>
            </a:r>
            <a:endParaRPr lang="de-DE" sz="60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3839138"/>
            <a:ext cx="565266" cy="2287986"/>
            <a:chOff x="789708" y="3839138"/>
            <a:chExt cx="565266" cy="2287986"/>
          </a:xfrm>
        </p:grpSpPr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50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/>
              <a:t>u</a:t>
            </a:r>
            <a:r>
              <a:rPr lang="de-DE" sz="4800" dirty="0" smtClean="0"/>
              <a:t>nendlich viele Kugeln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2,5 Kugeln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chemeClr val="bg1"/>
                </a:solidFill>
              </a:rPr>
              <a:t>1</a:t>
            </a:r>
            <a:r>
              <a:rPr lang="de-DE" sz="4800" dirty="0" smtClean="0">
                <a:solidFill>
                  <a:schemeClr val="bg1"/>
                </a:solidFill>
              </a:rPr>
              <a:t> Kugel</a:t>
            </a:r>
            <a:endParaRPr lang="de-DE" sz="4800" dirty="0">
              <a:solidFill>
                <a:schemeClr val="bg1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448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Marina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Steffi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Katja</a:t>
            </a:r>
            <a:endParaRPr lang="de-DE" sz="48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10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Louis </a:t>
            </a:r>
            <a:r>
              <a:rPr lang="de-DE" sz="4800" smtClean="0"/>
              <a:t>Rapsold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Luis </a:t>
            </a:r>
            <a:r>
              <a:rPr lang="de-DE" sz="4800" dirty="0" err="1" smtClean="0">
                <a:solidFill>
                  <a:schemeClr val="bg1"/>
                </a:solidFill>
              </a:rPr>
              <a:t>Repsold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Louis </a:t>
            </a:r>
            <a:r>
              <a:rPr lang="de-DE" sz="4800" dirty="0" err="1" smtClean="0"/>
              <a:t>Rapsoel</a:t>
            </a:r>
            <a:endParaRPr lang="de-DE" sz="48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245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Manuel Neuer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Hannes Neuer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Johannes Neuer</a:t>
            </a:r>
            <a:endParaRPr lang="de-DE" sz="4800" dirty="0">
              <a:solidFill>
                <a:schemeClr val="bg1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851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4277" y="1122363"/>
            <a:ext cx="10457410" cy="1055572"/>
          </a:xfrm>
        </p:spPr>
        <p:txBody>
          <a:bodyPr>
            <a:noAutofit/>
          </a:bodyPr>
          <a:lstStyle/>
          <a:p>
            <a:endParaRPr lang="de-DE" sz="4400" dirty="0"/>
          </a:p>
        </p:txBody>
      </p:sp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Matthias </a:t>
            </a:r>
            <a:r>
              <a:rPr lang="de-DE" sz="4800" dirty="0" err="1" smtClean="0">
                <a:solidFill>
                  <a:schemeClr val="bg1"/>
                </a:solidFill>
              </a:rPr>
              <a:t>Nagelschmidt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Florian Engel</a:t>
            </a:r>
            <a:endParaRPr lang="de-DE" sz="4800" dirty="0"/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Moritz Kulessa</a:t>
            </a:r>
            <a:endParaRPr lang="de-DE" sz="48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326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chtungspfeil 4"/>
          <p:cNvSpPr/>
          <p:nvPr/>
        </p:nvSpPr>
        <p:spPr>
          <a:xfrm rot="10800000">
            <a:off x="1521229" y="2884516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61556" y="2842953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14.875.249</a:t>
            </a:r>
            <a:endParaRPr lang="de-DE" sz="4800" dirty="0"/>
          </a:p>
        </p:txBody>
      </p:sp>
      <p:sp>
        <p:nvSpPr>
          <p:cNvPr id="7" name="Richtungspfeil 6"/>
          <p:cNvSpPr/>
          <p:nvPr/>
        </p:nvSpPr>
        <p:spPr>
          <a:xfrm rot="10800000">
            <a:off x="1521229" y="4006594"/>
            <a:ext cx="9451571" cy="773084"/>
          </a:xfrm>
          <a:prstGeom prst="homePlat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061556" y="396503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chemeClr val="bg1"/>
                </a:solidFill>
              </a:rPr>
              <a:t>14.875.251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9" name="Richtungspfeil 8"/>
          <p:cNvSpPr/>
          <p:nvPr/>
        </p:nvSpPr>
        <p:spPr>
          <a:xfrm rot="10800000">
            <a:off x="1521229" y="5186584"/>
            <a:ext cx="9451571" cy="773084"/>
          </a:xfrm>
          <a:prstGeom prst="homePlat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2061556" y="5145021"/>
            <a:ext cx="850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14.875.351</a:t>
            </a:r>
            <a:endParaRPr lang="de-DE" sz="4800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789708" y="2702187"/>
            <a:ext cx="565266" cy="3424937"/>
            <a:chOff x="789708" y="2702187"/>
            <a:chExt cx="565266" cy="3424937"/>
          </a:xfrm>
        </p:grpSpPr>
        <p:sp>
          <p:nvSpPr>
            <p:cNvPr id="12" name="Textfeld 11"/>
            <p:cNvSpPr txBox="1"/>
            <p:nvPr/>
          </p:nvSpPr>
          <p:spPr>
            <a:xfrm>
              <a:off x="789708" y="2702187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 smtClean="0"/>
                <a:t>A</a:t>
              </a:r>
              <a:endParaRPr lang="de-DE" sz="66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89708" y="383913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B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9708" y="5019128"/>
              <a:ext cx="5652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6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47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Breitbild</PresentationFormat>
  <Paragraphs>78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 welches Jahr geht es?</dc:title>
  <dc:creator>Mueller-Binossek, Katja</dc:creator>
  <cp:lastModifiedBy>Mueller-Binossek, Katja</cp:lastModifiedBy>
  <cp:revision>19</cp:revision>
  <cp:lastPrinted>2024-11-18T13:41:22Z</cp:lastPrinted>
  <dcterms:created xsi:type="dcterms:W3CDTF">2024-11-12T13:12:20Z</dcterms:created>
  <dcterms:modified xsi:type="dcterms:W3CDTF">2024-11-18T13:41:37Z</dcterms:modified>
</cp:coreProperties>
</file>