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448" r:id="rId2"/>
    <p:sldId id="455" r:id="rId3"/>
    <p:sldId id="456" r:id="rId4"/>
    <p:sldId id="454" r:id="rId5"/>
    <p:sldId id="452" r:id="rId6"/>
    <p:sldId id="450" r:id="rId7"/>
    <p:sldId id="451" r:id="rId8"/>
    <p:sldId id="457" r:id="rId9"/>
    <p:sldId id="459" r:id="rId10"/>
    <p:sldId id="460" r:id="rId11"/>
    <p:sldId id="461" r:id="rId12"/>
    <p:sldId id="458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333" autoAdjust="0"/>
    <p:restoredTop sz="94680" autoAdjust="0"/>
  </p:normalViewPr>
  <p:slideViewPr>
    <p:cSldViewPr>
      <p:cViewPr varScale="1">
        <p:scale>
          <a:sx n="62" d="100"/>
          <a:sy n="62" d="100"/>
        </p:scale>
        <p:origin x="72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1E9A48-562F-4F13-88AC-95FB776B3934}" type="doc">
      <dgm:prSet loTypeId="urn:microsoft.com/office/officeart/2005/8/layout/radial5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de-DE"/>
        </a:p>
      </dgm:t>
    </dgm:pt>
    <dgm:pt modelId="{66C4E286-C818-41E2-AF71-4993D67D3693}">
      <dgm:prSet phldrT="[Text]"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Objekt-titel</a:t>
          </a:r>
        </a:p>
      </dgm:t>
    </dgm:pt>
    <dgm:pt modelId="{C39024F8-6627-46CC-BE8D-35252E7A08C6}" type="parTrans" cxnId="{44CA6CAD-6446-4540-A011-2BC8A41BA947}">
      <dgm:prSet/>
      <dgm:spPr/>
      <dgm:t>
        <a:bodyPr/>
        <a:lstStyle/>
        <a:p>
          <a:endParaRPr lang="de-DE"/>
        </a:p>
      </dgm:t>
    </dgm:pt>
    <dgm:pt modelId="{DEC968D1-F156-4D56-A028-15E04A8A2FFA}" type="sibTrans" cxnId="{44CA6CAD-6446-4540-A011-2BC8A41BA947}">
      <dgm:prSet/>
      <dgm:spPr/>
      <dgm:t>
        <a:bodyPr/>
        <a:lstStyle/>
        <a:p>
          <a:endParaRPr lang="de-DE"/>
        </a:p>
      </dgm:t>
    </dgm:pt>
    <dgm:pt modelId="{EE6C3FED-9918-4134-965E-DD80D6E42486}">
      <dgm:prSet phldrT="[Text]"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Technik</a:t>
          </a:r>
        </a:p>
      </dgm:t>
    </dgm:pt>
    <dgm:pt modelId="{80EE2D0E-3F66-48FB-840D-2ADB3A71E081}" type="parTrans" cxnId="{4593203D-2F48-49EA-82B3-1ED8BF4F19E0}">
      <dgm:prSet/>
      <dgm:spPr/>
      <dgm:t>
        <a:bodyPr/>
        <a:lstStyle/>
        <a:p>
          <a:endParaRPr lang="de-DE"/>
        </a:p>
      </dgm:t>
    </dgm:pt>
    <dgm:pt modelId="{09BBD2FC-9E96-4ECE-9BE0-E02BF8A40200}" type="sibTrans" cxnId="{4593203D-2F48-49EA-82B3-1ED8BF4F19E0}">
      <dgm:prSet/>
      <dgm:spPr/>
      <dgm:t>
        <a:bodyPr/>
        <a:lstStyle/>
        <a:p>
          <a:endParaRPr lang="de-DE"/>
        </a:p>
      </dgm:t>
    </dgm:pt>
    <dgm:pt modelId="{E88FB817-E474-4D73-8814-F7498B111BCE}">
      <dgm:prSet phldrT="[Text]"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Objekt-typ</a:t>
          </a:r>
        </a:p>
      </dgm:t>
    </dgm:pt>
    <dgm:pt modelId="{C693EF96-F47C-42FB-B2A3-8CE34CFE618D}" type="parTrans" cxnId="{1BDF5CAF-E935-4115-86C6-483114635FF4}">
      <dgm:prSet/>
      <dgm:spPr/>
      <dgm:t>
        <a:bodyPr/>
        <a:lstStyle/>
        <a:p>
          <a:endParaRPr lang="de-DE"/>
        </a:p>
      </dgm:t>
    </dgm:pt>
    <dgm:pt modelId="{A383FE40-0A6A-43C4-94FC-551BD033B175}" type="sibTrans" cxnId="{1BDF5CAF-E935-4115-86C6-483114635FF4}">
      <dgm:prSet/>
      <dgm:spPr/>
      <dgm:t>
        <a:bodyPr/>
        <a:lstStyle/>
        <a:p>
          <a:endParaRPr lang="de-DE"/>
        </a:p>
      </dgm:t>
    </dgm:pt>
    <dgm:pt modelId="{C4B63176-2159-4F85-9657-BBD44DC69D0B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bg1"/>
          </a:solidFill>
        </a:ln>
      </dgm:spPr>
      <dgm:t>
        <a:bodyPr/>
        <a:lstStyle/>
        <a:p>
          <a:endParaRPr lang="de-DE" dirty="0"/>
        </a:p>
      </dgm:t>
    </dgm:pt>
    <dgm:pt modelId="{791C8577-B7B8-425A-B7DC-8BB8B8368C95}" type="sibTrans" cxnId="{DC5834F4-69A1-4BF0-9F07-008197FDB03E}">
      <dgm:prSet/>
      <dgm:spPr/>
      <dgm:t>
        <a:bodyPr/>
        <a:lstStyle/>
        <a:p>
          <a:endParaRPr lang="de-DE"/>
        </a:p>
      </dgm:t>
    </dgm:pt>
    <dgm:pt modelId="{CFA6DEF8-969D-4088-8A4E-50D5DEFC384F}" type="parTrans" cxnId="{DC5834F4-69A1-4BF0-9F07-008197FDB03E}">
      <dgm:prSet/>
      <dgm:spPr/>
      <dgm:t>
        <a:bodyPr/>
        <a:lstStyle/>
        <a:p>
          <a:endParaRPr lang="de-DE"/>
        </a:p>
      </dgm:t>
    </dgm:pt>
    <dgm:pt modelId="{D236A677-EAA5-46BB-B638-E7B3E51512A8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 err="1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Inven-tarnr</a:t>
          </a:r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.</a:t>
          </a:r>
        </a:p>
      </dgm:t>
    </dgm:pt>
    <dgm:pt modelId="{74C3F483-6647-4B83-AE2A-DABB76ED2A89}" type="parTrans" cxnId="{ED54537E-B74D-4B2F-8FD3-A9773BA11AFE}">
      <dgm:prSet/>
      <dgm:spPr/>
      <dgm:t>
        <a:bodyPr/>
        <a:lstStyle/>
        <a:p>
          <a:endParaRPr lang="de-DE"/>
        </a:p>
      </dgm:t>
    </dgm:pt>
    <dgm:pt modelId="{E8E33809-574A-4A73-8EF4-0F3EE9790594}" type="sibTrans" cxnId="{ED54537E-B74D-4B2F-8FD3-A9773BA11AFE}">
      <dgm:prSet/>
      <dgm:spPr/>
      <dgm:t>
        <a:bodyPr/>
        <a:lstStyle/>
        <a:p>
          <a:endParaRPr lang="de-DE"/>
        </a:p>
      </dgm:t>
    </dgm:pt>
    <dgm:pt modelId="{21E1F8DF-0A8A-4CAD-9530-03DC6AA46ABC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Themenkatego-</a:t>
          </a:r>
          <a:r>
            <a:rPr lang="de-DE" sz="800" b="1" dirty="0" err="1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rie</a:t>
          </a:r>
          <a:endParaRPr lang="de-DE" sz="800" b="1" dirty="0">
            <a:solidFill>
              <a:schemeClr val="tx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E22DFB60-8B55-49AA-B26F-C7166DBA92AA}" type="parTrans" cxnId="{F9CD8CB9-9755-4E11-A600-982EBFD205B1}">
      <dgm:prSet/>
      <dgm:spPr/>
      <dgm:t>
        <a:bodyPr/>
        <a:lstStyle/>
        <a:p>
          <a:endParaRPr lang="de-DE"/>
        </a:p>
      </dgm:t>
    </dgm:pt>
    <dgm:pt modelId="{796F6289-28D0-4A5B-95BC-B630B31BE84C}" type="sibTrans" cxnId="{F9CD8CB9-9755-4E11-A600-982EBFD205B1}">
      <dgm:prSet/>
      <dgm:spPr/>
      <dgm:t>
        <a:bodyPr/>
        <a:lstStyle/>
        <a:p>
          <a:endParaRPr lang="de-DE"/>
        </a:p>
      </dgm:t>
    </dgm:pt>
    <dgm:pt modelId="{2642815F-94A7-47C1-940C-F875E6FA4380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Material</a:t>
          </a:r>
        </a:p>
      </dgm:t>
    </dgm:pt>
    <dgm:pt modelId="{AD9F9D04-9686-467E-9C1F-FDEAFC19120A}" type="parTrans" cxnId="{DA867D5A-2DEA-4DB6-AA1F-25B2C8E24D1B}">
      <dgm:prSet/>
      <dgm:spPr/>
      <dgm:t>
        <a:bodyPr/>
        <a:lstStyle/>
        <a:p>
          <a:endParaRPr lang="de-DE"/>
        </a:p>
      </dgm:t>
    </dgm:pt>
    <dgm:pt modelId="{B88D2421-D996-40E6-B874-3DED786CE280}" type="sibTrans" cxnId="{DA867D5A-2DEA-4DB6-AA1F-25B2C8E24D1B}">
      <dgm:prSet/>
      <dgm:spPr/>
      <dgm:t>
        <a:bodyPr/>
        <a:lstStyle/>
        <a:p>
          <a:endParaRPr lang="de-DE"/>
        </a:p>
      </dgm:t>
    </dgm:pt>
    <dgm:pt modelId="{1CAA4348-FA70-4794-800A-59564F063A59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Objekt-</a:t>
          </a:r>
          <a:r>
            <a:rPr lang="de-DE" sz="800" b="1" dirty="0" err="1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beschr</a:t>
          </a:r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.</a:t>
          </a:r>
        </a:p>
      </dgm:t>
    </dgm:pt>
    <dgm:pt modelId="{E8272A26-CB5D-41B1-9E6C-89F72A97C220}" type="parTrans" cxnId="{A227819E-6F92-45F5-B6B9-4872224612CA}">
      <dgm:prSet/>
      <dgm:spPr/>
      <dgm:t>
        <a:bodyPr/>
        <a:lstStyle/>
        <a:p>
          <a:endParaRPr lang="de-DE"/>
        </a:p>
      </dgm:t>
    </dgm:pt>
    <dgm:pt modelId="{07DE58A9-2870-4BEF-BB67-F50684F0E33C}" type="sibTrans" cxnId="{A227819E-6F92-45F5-B6B9-4872224612CA}">
      <dgm:prSet/>
      <dgm:spPr/>
      <dgm:t>
        <a:bodyPr/>
        <a:lstStyle/>
        <a:p>
          <a:endParaRPr lang="de-DE"/>
        </a:p>
      </dgm:t>
    </dgm:pt>
    <dgm:pt modelId="{D4DB6B9A-5664-4C4D-B6A9-4669A187AC7E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Link zur Mediendatei</a:t>
          </a:r>
        </a:p>
      </dgm:t>
    </dgm:pt>
    <dgm:pt modelId="{3EEFF790-C5E5-4672-9A7F-9FC740DBCB37}" type="parTrans" cxnId="{61E517A5-42CE-49B9-AB50-9B153A78B19F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de-DE"/>
        </a:p>
      </dgm:t>
    </dgm:pt>
    <dgm:pt modelId="{34929DB9-A612-4F12-8B87-375CC014D43F}" type="sibTrans" cxnId="{61E517A5-42CE-49B9-AB50-9B153A78B19F}">
      <dgm:prSet/>
      <dgm:spPr/>
      <dgm:t>
        <a:bodyPr/>
        <a:lstStyle/>
        <a:p>
          <a:endParaRPr lang="de-DE"/>
        </a:p>
      </dgm:t>
    </dgm:pt>
    <dgm:pt modelId="{A280CFAC-EB70-422C-9BC7-F486E4D79704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Maße</a:t>
          </a:r>
        </a:p>
      </dgm:t>
    </dgm:pt>
    <dgm:pt modelId="{9C72DAD8-B7CB-4014-853A-A385A23EE7F2}" type="parTrans" cxnId="{E3E64861-4F71-41BB-ACD1-9CB48301C092}">
      <dgm:prSet/>
      <dgm:spPr/>
      <dgm:t>
        <a:bodyPr/>
        <a:lstStyle/>
        <a:p>
          <a:endParaRPr lang="de-DE"/>
        </a:p>
      </dgm:t>
    </dgm:pt>
    <dgm:pt modelId="{1E56C881-DB97-4605-B817-C10349F14DCC}" type="sibTrans" cxnId="{E3E64861-4F71-41BB-ACD1-9CB48301C092}">
      <dgm:prSet/>
      <dgm:spPr/>
      <dgm:t>
        <a:bodyPr/>
        <a:lstStyle/>
        <a:p>
          <a:endParaRPr lang="de-DE"/>
        </a:p>
      </dgm:t>
    </dgm:pt>
    <dgm:pt modelId="{1E8C756C-064A-44CC-95E9-A2B601D0EF49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Ereignistyp</a:t>
          </a:r>
        </a:p>
      </dgm:t>
    </dgm:pt>
    <dgm:pt modelId="{01A25E5A-52E6-439D-8F8D-2DED845C46F0}" type="sibTrans" cxnId="{DB6F81C1-AE2D-4DBC-8F76-E4877296DF40}">
      <dgm:prSet/>
      <dgm:spPr/>
      <dgm:t>
        <a:bodyPr/>
        <a:lstStyle/>
        <a:p>
          <a:endParaRPr lang="de-DE"/>
        </a:p>
      </dgm:t>
    </dgm:pt>
    <dgm:pt modelId="{1E9972DB-4DB0-4E4E-9389-AA0177852EF2}" type="parTrans" cxnId="{DB6F81C1-AE2D-4DBC-8F76-E4877296DF40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de-DE"/>
        </a:p>
      </dgm:t>
    </dgm:pt>
    <dgm:pt modelId="{CCC8A10A-4CD8-4D60-8112-36B271416FD4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Person/</a:t>
          </a:r>
          <a:b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</a:br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Körper-</a:t>
          </a:r>
          <a:r>
            <a:rPr lang="de-DE" sz="800" b="1" dirty="0" err="1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schaft</a:t>
          </a:r>
          <a:endParaRPr lang="de-DE" sz="800" b="1" dirty="0">
            <a:solidFill>
              <a:schemeClr val="tx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6B1EAF68-0F52-4906-8D5B-ABD36A76C274}" type="parTrans" cxnId="{2D5D04F7-5076-4CDA-A3B7-F992A50068D3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de-DE"/>
        </a:p>
      </dgm:t>
    </dgm:pt>
    <dgm:pt modelId="{A1071131-05FF-4CD4-9BEB-70EB1558C297}" type="sibTrans" cxnId="{2D5D04F7-5076-4CDA-A3B7-F992A50068D3}">
      <dgm:prSet/>
      <dgm:spPr/>
      <dgm:t>
        <a:bodyPr/>
        <a:lstStyle/>
        <a:p>
          <a:endParaRPr lang="de-DE"/>
        </a:p>
      </dgm:t>
    </dgm:pt>
    <dgm:pt modelId="{5FBD1609-1D42-4B17-8B62-7F50B44F6882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 err="1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Datie-rung</a:t>
          </a:r>
          <a:endParaRPr lang="de-DE" sz="800" b="1" dirty="0">
            <a:solidFill>
              <a:schemeClr val="tx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7764DD1E-1665-4D54-A63D-CA4FEA165EBD}" type="parTrans" cxnId="{3798CFBF-2D19-4B07-84E5-413DB3E6F82F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de-DE" dirty="0"/>
        </a:p>
      </dgm:t>
    </dgm:pt>
    <dgm:pt modelId="{F10F0210-1DC5-4428-B262-4F2A1D7CB0CF}" type="sibTrans" cxnId="{3798CFBF-2D19-4B07-84E5-413DB3E6F82F}">
      <dgm:prSet/>
      <dgm:spPr/>
      <dgm:t>
        <a:bodyPr/>
        <a:lstStyle/>
        <a:p>
          <a:endParaRPr lang="de-DE"/>
        </a:p>
      </dgm:t>
    </dgm:pt>
    <dgm:pt modelId="{8387F901-BD4A-416F-84D5-C7C5D9898141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Ort</a:t>
          </a:r>
        </a:p>
      </dgm:t>
    </dgm:pt>
    <dgm:pt modelId="{BE1FD0EE-305B-460C-BC2D-A8B683947FB6}" type="parTrans" cxnId="{71C49D9E-FD0D-481D-8333-2B88027F8F6A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de-DE"/>
        </a:p>
      </dgm:t>
    </dgm:pt>
    <dgm:pt modelId="{07C4F96C-5536-4C5F-883E-11B9BB86FA1C}" type="sibTrans" cxnId="{71C49D9E-FD0D-481D-8333-2B88027F8F6A}">
      <dgm:prSet/>
      <dgm:spPr/>
      <dgm:t>
        <a:bodyPr/>
        <a:lstStyle/>
        <a:p>
          <a:endParaRPr lang="de-DE"/>
        </a:p>
      </dgm:t>
    </dgm:pt>
    <dgm:pt modelId="{AA8165E6-BF4A-4E95-B2C7-2D1A464A8F5E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Inhalts-schlagwort</a:t>
          </a:r>
        </a:p>
      </dgm:t>
    </dgm:pt>
    <dgm:pt modelId="{33566FB9-6FDC-4977-B4E5-FA542AFE43C0}" type="parTrans" cxnId="{2F630450-75DA-4FF2-9B55-6C531BF785D5}">
      <dgm:prSet/>
      <dgm:spPr/>
      <dgm:t>
        <a:bodyPr/>
        <a:lstStyle/>
        <a:p>
          <a:endParaRPr lang="de-DE"/>
        </a:p>
      </dgm:t>
    </dgm:pt>
    <dgm:pt modelId="{F24D022F-2113-48BA-B66C-49911DDD4C06}" type="sibTrans" cxnId="{2F630450-75DA-4FF2-9B55-6C531BF785D5}">
      <dgm:prSet/>
      <dgm:spPr/>
      <dgm:t>
        <a:bodyPr/>
        <a:lstStyle/>
        <a:p>
          <a:endParaRPr lang="de-DE"/>
        </a:p>
      </dgm:t>
    </dgm:pt>
    <dgm:pt modelId="{A51EE577-EA44-4053-A76C-7998727F6F25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Nutzungsrechte Medien-datei</a:t>
          </a:r>
        </a:p>
      </dgm:t>
    </dgm:pt>
    <dgm:pt modelId="{0C7A03C4-DB13-49D8-941F-075D9475C9C6}" type="parTrans" cxnId="{C79FDA0C-5D9B-467A-80C5-79F162F4DF85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de-DE" dirty="0"/>
        </a:p>
      </dgm:t>
    </dgm:pt>
    <dgm:pt modelId="{CDB34205-CB97-4B1B-9B03-B5CA9E78B74A}" type="sibTrans" cxnId="{C79FDA0C-5D9B-467A-80C5-79F162F4DF85}">
      <dgm:prSet/>
      <dgm:spPr/>
      <dgm:t>
        <a:bodyPr/>
        <a:lstStyle/>
        <a:p>
          <a:endParaRPr lang="de-DE"/>
        </a:p>
      </dgm:t>
    </dgm:pt>
    <dgm:pt modelId="{3746862C-4F72-416B-84AD-42226C153A4F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Rechte-inhaber*in Mediendatei</a:t>
          </a:r>
        </a:p>
      </dgm:t>
    </dgm:pt>
    <dgm:pt modelId="{0320156D-CCAF-405F-8399-5702D87963AD}" type="parTrans" cxnId="{8608C07D-2923-4C1E-90B1-1337272B1B84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de-DE"/>
        </a:p>
      </dgm:t>
    </dgm:pt>
    <dgm:pt modelId="{5C9B6CBA-EF73-42BB-BE15-A4854192B084}" type="sibTrans" cxnId="{8608C07D-2923-4C1E-90B1-1337272B1B84}">
      <dgm:prSet/>
      <dgm:spPr/>
      <dgm:t>
        <a:bodyPr/>
        <a:lstStyle/>
        <a:p>
          <a:endParaRPr lang="de-DE"/>
        </a:p>
      </dgm:t>
    </dgm:pt>
    <dgm:pt modelId="{2B429F60-D5CD-4FEF-9A1A-CEAF858D68C1}" type="pres">
      <dgm:prSet presAssocID="{871E9A48-562F-4F13-88AC-95FB776B3934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3DF75EA-4620-4863-87E2-BDF8A1025A90}" type="pres">
      <dgm:prSet presAssocID="{C4B63176-2159-4F85-9657-BBD44DC69D0B}" presName="centerShape" presStyleLbl="node0" presStyleIdx="0" presStyleCnt="1" custScaleX="271478" custScaleY="237398" custLinFactNeighborX="1233" custLinFactNeighborY="-268"/>
      <dgm:spPr/>
    </dgm:pt>
    <dgm:pt modelId="{91BE0FCF-24BD-4EC5-83DD-C32572445A43}" type="pres">
      <dgm:prSet presAssocID="{C39024F8-6627-46CC-BE8D-35252E7A08C6}" presName="parTrans" presStyleLbl="sibTrans2D1" presStyleIdx="0" presStyleCnt="16"/>
      <dgm:spPr/>
    </dgm:pt>
    <dgm:pt modelId="{177F3F9C-4C7A-4D48-A49C-B6054D758181}" type="pres">
      <dgm:prSet presAssocID="{C39024F8-6627-46CC-BE8D-35252E7A08C6}" presName="connectorText" presStyleLbl="sibTrans2D1" presStyleIdx="0" presStyleCnt="16"/>
      <dgm:spPr/>
    </dgm:pt>
    <dgm:pt modelId="{687C8FA5-B7EF-45D0-BD76-B7650EF854A8}" type="pres">
      <dgm:prSet presAssocID="{66C4E286-C818-41E2-AF71-4993D67D3693}" presName="node" presStyleLbl="node1" presStyleIdx="0" presStyleCnt="16">
        <dgm:presLayoutVars>
          <dgm:bulletEnabled val="1"/>
        </dgm:presLayoutVars>
      </dgm:prSet>
      <dgm:spPr/>
    </dgm:pt>
    <dgm:pt modelId="{FF893D44-2A91-47C2-9D98-AF45B9E840A7}" type="pres">
      <dgm:prSet presAssocID="{9C72DAD8-B7CB-4014-853A-A385A23EE7F2}" presName="parTrans" presStyleLbl="sibTrans2D1" presStyleIdx="1" presStyleCnt="16"/>
      <dgm:spPr/>
    </dgm:pt>
    <dgm:pt modelId="{CF21910D-9811-4D99-92BD-3E29DCE3A87F}" type="pres">
      <dgm:prSet presAssocID="{9C72DAD8-B7CB-4014-853A-A385A23EE7F2}" presName="connectorText" presStyleLbl="sibTrans2D1" presStyleIdx="1" presStyleCnt="16"/>
      <dgm:spPr/>
    </dgm:pt>
    <dgm:pt modelId="{E2167031-BCC6-4430-BC1C-54ACF717486B}" type="pres">
      <dgm:prSet presAssocID="{A280CFAC-EB70-422C-9BC7-F486E4D79704}" presName="node" presStyleLbl="node1" presStyleIdx="1" presStyleCnt="16">
        <dgm:presLayoutVars>
          <dgm:bulletEnabled val="1"/>
        </dgm:presLayoutVars>
      </dgm:prSet>
      <dgm:spPr/>
    </dgm:pt>
    <dgm:pt modelId="{57BBA9D2-CF3A-403E-99D6-131FCED9F866}" type="pres">
      <dgm:prSet presAssocID="{1E9972DB-4DB0-4E4E-9389-AA0177852EF2}" presName="parTrans" presStyleLbl="sibTrans2D1" presStyleIdx="2" presStyleCnt="16"/>
      <dgm:spPr/>
    </dgm:pt>
    <dgm:pt modelId="{A9C57B4F-D133-4E94-9344-1CDE1B80EF8B}" type="pres">
      <dgm:prSet presAssocID="{1E9972DB-4DB0-4E4E-9389-AA0177852EF2}" presName="connectorText" presStyleLbl="sibTrans2D1" presStyleIdx="2" presStyleCnt="16"/>
      <dgm:spPr/>
    </dgm:pt>
    <dgm:pt modelId="{EC7A2129-228F-41F5-A461-6218DA95F3EB}" type="pres">
      <dgm:prSet presAssocID="{1E8C756C-064A-44CC-95E9-A2B601D0EF49}" presName="node" presStyleLbl="node1" presStyleIdx="2" presStyleCnt="16">
        <dgm:presLayoutVars>
          <dgm:bulletEnabled val="1"/>
        </dgm:presLayoutVars>
      </dgm:prSet>
      <dgm:spPr/>
    </dgm:pt>
    <dgm:pt modelId="{3C60B8C8-8950-4DF6-B3BF-83481340AB31}" type="pres">
      <dgm:prSet presAssocID="{6B1EAF68-0F52-4906-8D5B-ABD36A76C274}" presName="parTrans" presStyleLbl="sibTrans2D1" presStyleIdx="3" presStyleCnt="16"/>
      <dgm:spPr/>
    </dgm:pt>
    <dgm:pt modelId="{5C67A8CC-A561-4A7F-9193-F0BA05E8FB41}" type="pres">
      <dgm:prSet presAssocID="{6B1EAF68-0F52-4906-8D5B-ABD36A76C274}" presName="connectorText" presStyleLbl="sibTrans2D1" presStyleIdx="3" presStyleCnt="16"/>
      <dgm:spPr/>
    </dgm:pt>
    <dgm:pt modelId="{EDC59F13-73FA-4C4E-BFA0-6892A3061870}" type="pres">
      <dgm:prSet presAssocID="{CCC8A10A-4CD8-4D60-8112-36B271416FD4}" presName="node" presStyleLbl="node1" presStyleIdx="3" presStyleCnt="16">
        <dgm:presLayoutVars>
          <dgm:bulletEnabled val="1"/>
        </dgm:presLayoutVars>
      </dgm:prSet>
      <dgm:spPr/>
    </dgm:pt>
    <dgm:pt modelId="{89381E98-C47C-4295-815C-F5918B7B443C}" type="pres">
      <dgm:prSet presAssocID="{7764DD1E-1665-4D54-A63D-CA4FEA165EBD}" presName="parTrans" presStyleLbl="sibTrans2D1" presStyleIdx="4" presStyleCnt="16"/>
      <dgm:spPr/>
    </dgm:pt>
    <dgm:pt modelId="{54651C73-6B1D-473E-A5FD-55D589AF6471}" type="pres">
      <dgm:prSet presAssocID="{7764DD1E-1665-4D54-A63D-CA4FEA165EBD}" presName="connectorText" presStyleLbl="sibTrans2D1" presStyleIdx="4" presStyleCnt="16"/>
      <dgm:spPr/>
    </dgm:pt>
    <dgm:pt modelId="{A56356DE-F296-410B-8171-291DADCDC1FF}" type="pres">
      <dgm:prSet presAssocID="{5FBD1609-1D42-4B17-8B62-7F50B44F6882}" presName="node" presStyleLbl="node1" presStyleIdx="4" presStyleCnt="16">
        <dgm:presLayoutVars>
          <dgm:bulletEnabled val="1"/>
        </dgm:presLayoutVars>
      </dgm:prSet>
      <dgm:spPr/>
    </dgm:pt>
    <dgm:pt modelId="{3BF26C87-8D00-4EAA-B48A-C621F2570908}" type="pres">
      <dgm:prSet presAssocID="{BE1FD0EE-305B-460C-BC2D-A8B683947FB6}" presName="parTrans" presStyleLbl="sibTrans2D1" presStyleIdx="5" presStyleCnt="16"/>
      <dgm:spPr/>
    </dgm:pt>
    <dgm:pt modelId="{A1B51A22-3887-4D9D-8465-D091365BB27A}" type="pres">
      <dgm:prSet presAssocID="{BE1FD0EE-305B-460C-BC2D-A8B683947FB6}" presName="connectorText" presStyleLbl="sibTrans2D1" presStyleIdx="5" presStyleCnt="16"/>
      <dgm:spPr/>
    </dgm:pt>
    <dgm:pt modelId="{B44D90AA-2ABD-49A2-A04F-C6C8996E3613}" type="pres">
      <dgm:prSet presAssocID="{8387F901-BD4A-416F-84D5-C7C5D9898141}" presName="node" presStyleLbl="node1" presStyleIdx="5" presStyleCnt="16">
        <dgm:presLayoutVars>
          <dgm:bulletEnabled val="1"/>
        </dgm:presLayoutVars>
      </dgm:prSet>
      <dgm:spPr/>
    </dgm:pt>
    <dgm:pt modelId="{31344066-8D00-4C81-8AE4-96E42E7DB87C}" type="pres">
      <dgm:prSet presAssocID="{33566FB9-6FDC-4977-B4E5-FA542AFE43C0}" presName="parTrans" presStyleLbl="sibTrans2D1" presStyleIdx="6" presStyleCnt="16"/>
      <dgm:spPr/>
    </dgm:pt>
    <dgm:pt modelId="{DDD8C1B6-F99C-4E27-8B5C-1FC7514A5059}" type="pres">
      <dgm:prSet presAssocID="{33566FB9-6FDC-4977-B4E5-FA542AFE43C0}" presName="connectorText" presStyleLbl="sibTrans2D1" presStyleIdx="6" presStyleCnt="16"/>
      <dgm:spPr/>
    </dgm:pt>
    <dgm:pt modelId="{5BA47A81-4C61-4AB9-AD95-836E7D2D37E9}" type="pres">
      <dgm:prSet presAssocID="{AA8165E6-BF4A-4E95-B2C7-2D1A464A8F5E}" presName="node" presStyleLbl="node1" presStyleIdx="6" presStyleCnt="16">
        <dgm:presLayoutVars>
          <dgm:bulletEnabled val="1"/>
        </dgm:presLayoutVars>
      </dgm:prSet>
      <dgm:spPr/>
    </dgm:pt>
    <dgm:pt modelId="{18D5B07C-D8D6-4395-BFC2-CA64680F1EC6}" type="pres">
      <dgm:prSet presAssocID="{0C7A03C4-DB13-49D8-941F-075D9475C9C6}" presName="parTrans" presStyleLbl="sibTrans2D1" presStyleIdx="7" presStyleCnt="16"/>
      <dgm:spPr/>
    </dgm:pt>
    <dgm:pt modelId="{CEAD2B55-D6FC-40F4-9EC8-A4F49A2D50FF}" type="pres">
      <dgm:prSet presAssocID="{0C7A03C4-DB13-49D8-941F-075D9475C9C6}" presName="connectorText" presStyleLbl="sibTrans2D1" presStyleIdx="7" presStyleCnt="16"/>
      <dgm:spPr/>
    </dgm:pt>
    <dgm:pt modelId="{51084265-A61E-4253-ADA1-DF2BE6D4692F}" type="pres">
      <dgm:prSet presAssocID="{A51EE577-EA44-4053-A76C-7998727F6F25}" presName="node" presStyleLbl="node1" presStyleIdx="7" presStyleCnt="16" custScaleX="121226">
        <dgm:presLayoutVars>
          <dgm:bulletEnabled val="1"/>
        </dgm:presLayoutVars>
      </dgm:prSet>
      <dgm:spPr/>
    </dgm:pt>
    <dgm:pt modelId="{0548704D-6486-4143-B721-EB9B1220E776}" type="pres">
      <dgm:prSet presAssocID="{0320156D-CCAF-405F-8399-5702D87963AD}" presName="parTrans" presStyleLbl="sibTrans2D1" presStyleIdx="8" presStyleCnt="16"/>
      <dgm:spPr/>
    </dgm:pt>
    <dgm:pt modelId="{C8FB5FB8-7596-4E13-8DC3-4C792547E15E}" type="pres">
      <dgm:prSet presAssocID="{0320156D-CCAF-405F-8399-5702D87963AD}" presName="connectorText" presStyleLbl="sibTrans2D1" presStyleIdx="8" presStyleCnt="16"/>
      <dgm:spPr/>
    </dgm:pt>
    <dgm:pt modelId="{2B5F83AC-D17F-4C1F-A0AF-E89256DFBB1B}" type="pres">
      <dgm:prSet presAssocID="{3746862C-4F72-416B-84AD-42226C153A4F}" presName="node" presStyleLbl="node1" presStyleIdx="8" presStyleCnt="16" custScaleX="152632">
        <dgm:presLayoutVars>
          <dgm:bulletEnabled val="1"/>
        </dgm:presLayoutVars>
      </dgm:prSet>
      <dgm:spPr/>
    </dgm:pt>
    <dgm:pt modelId="{E44A293D-01EA-4A5B-A727-6F8B24C7C7FF}" type="pres">
      <dgm:prSet presAssocID="{3EEFF790-C5E5-4672-9A7F-9FC740DBCB37}" presName="parTrans" presStyleLbl="sibTrans2D1" presStyleIdx="9" presStyleCnt="16"/>
      <dgm:spPr/>
    </dgm:pt>
    <dgm:pt modelId="{35F4EC4C-EB35-4CFB-B875-4E7B462BF03F}" type="pres">
      <dgm:prSet presAssocID="{3EEFF790-C5E5-4672-9A7F-9FC740DBCB37}" presName="connectorText" presStyleLbl="sibTrans2D1" presStyleIdx="9" presStyleCnt="16"/>
      <dgm:spPr/>
    </dgm:pt>
    <dgm:pt modelId="{3F318F6F-7FE0-40F2-B00E-8BF55E9B80FA}" type="pres">
      <dgm:prSet presAssocID="{D4DB6B9A-5664-4C4D-B6A9-4669A187AC7E}" presName="node" presStyleLbl="node1" presStyleIdx="9" presStyleCnt="16">
        <dgm:presLayoutVars>
          <dgm:bulletEnabled val="1"/>
        </dgm:presLayoutVars>
      </dgm:prSet>
      <dgm:spPr/>
    </dgm:pt>
    <dgm:pt modelId="{D288A27A-CD7E-4744-995B-D5194F5DF5A0}" type="pres">
      <dgm:prSet presAssocID="{74C3F483-6647-4B83-AE2A-DABB76ED2A89}" presName="parTrans" presStyleLbl="sibTrans2D1" presStyleIdx="10" presStyleCnt="16"/>
      <dgm:spPr/>
    </dgm:pt>
    <dgm:pt modelId="{1B49D33E-8FD3-409E-A56F-7BB492751C75}" type="pres">
      <dgm:prSet presAssocID="{74C3F483-6647-4B83-AE2A-DABB76ED2A89}" presName="connectorText" presStyleLbl="sibTrans2D1" presStyleIdx="10" presStyleCnt="16"/>
      <dgm:spPr/>
    </dgm:pt>
    <dgm:pt modelId="{32A41C7E-9B33-4EB0-972C-65A214CAD7B1}" type="pres">
      <dgm:prSet presAssocID="{D236A677-EAA5-46BB-B638-E7B3E51512A8}" presName="node" presStyleLbl="node1" presStyleIdx="10" presStyleCnt="16">
        <dgm:presLayoutVars>
          <dgm:bulletEnabled val="1"/>
        </dgm:presLayoutVars>
      </dgm:prSet>
      <dgm:spPr/>
    </dgm:pt>
    <dgm:pt modelId="{4A538CF0-2E48-48E6-8712-8106C1B96B75}" type="pres">
      <dgm:prSet presAssocID="{E22DFB60-8B55-49AA-B26F-C7166DBA92AA}" presName="parTrans" presStyleLbl="sibTrans2D1" presStyleIdx="11" presStyleCnt="16"/>
      <dgm:spPr/>
    </dgm:pt>
    <dgm:pt modelId="{A1711581-140D-4274-8953-81B769168A98}" type="pres">
      <dgm:prSet presAssocID="{E22DFB60-8B55-49AA-B26F-C7166DBA92AA}" presName="connectorText" presStyleLbl="sibTrans2D1" presStyleIdx="11" presStyleCnt="16"/>
      <dgm:spPr/>
    </dgm:pt>
    <dgm:pt modelId="{3FFB7A10-2992-4E38-90F7-7C3BEFB50413}" type="pres">
      <dgm:prSet presAssocID="{21E1F8DF-0A8A-4CAD-9530-03DC6AA46ABC}" presName="node" presStyleLbl="node1" presStyleIdx="11" presStyleCnt="16">
        <dgm:presLayoutVars>
          <dgm:bulletEnabled val="1"/>
        </dgm:presLayoutVars>
      </dgm:prSet>
      <dgm:spPr/>
    </dgm:pt>
    <dgm:pt modelId="{A20816D2-2F11-471F-8056-73F6EC196103}" type="pres">
      <dgm:prSet presAssocID="{80EE2D0E-3F66-48FB-840D-2ADB3A71E081}" presName="parTrans" presStyleLbl="sibTrans2D1" presStyleIdx="12" presStyleCnt="16"/>
      <dgm:spPr/>
    </dgm:pt>
    <dgm:pt modelId="{2EE2E8C7-02A9-4269-B293-D9AD31823541}" type="pres">
      <dgm:prSet presAssocID="{80EE2D0E-3F66-48FB-840D-2ADB3A71E081}" presName="connectorText" presStyleLbl="sibTrans2D1" presStyleIdx="12" presStyleCnt="16"/>
      <dgm:spPr/>
    </dgm:pt>
    <dgm:pt modelId="{A142597C-1C18-48EB-A311-912DD03BE90F}" type="pres">
      <dgm:prSet presAssocID="{EE6C3FED-9918-4134-965E-DD80D6E42486}" presName="node" presStyleLbl="node1" presStyleIdx="12" presStyleCnt="16" custRadScaleRad="99065" custRadScaleInc="7063">
        <dgm:presLayoutVars>
          <dgm:bulletEnabled val="1"/>
        </dgm:presLayoutVars>
      </dgm:prSet>
      <dgm:spPr/>
    </dgm:pt>
    <dgm:pt modelId="{797B35D7-837C-426A-B410-7C61B2F1C27A}" type="pres">
      <dgm:prSet presAssocID="{E8272A26-CB5D-41B1-9E6C-89F72A97C220}" presName="parTrans" presStyleLbl="sibTrans2D1" presStyleIdx="13" presStyleCnt="16"/>
      <dgm:spPr/>
    </dgm:pt>
    <dgm:pt modelId="{5D0049E5-D320-42F7-9ED8-2FD68E234E41}" type="pres">
      <dgm:prSet presAssocID="{E8272A26-CB5D-41B1-9E6C-89F72A97C220}" presName="connectorText" presStyleLbl="sibTrans2D1" presStyleIdx="13" presStyleCnt="16"/>
      <dgm:spPr/>
    </dgm:pt>
    <dgm:pt modelId="{3E955F62-2DBD-4F8D-A461-336267C16778}" type="pres">
      <dgm:prSet presAssocID="{1CAA4348-FA70-4794-800A-59564F063A59}" presName="node" presStyleLbl="node1" presStyleIdx="13" presStyleCnt="16">
        <dgm:presLayoutVars>
          <dgm:bulletEnabled val="1"/>
        </dgm:presLayoutVars>
      </dgm:prSet>
      <dgm:spPr/>
    </dgm:pt>
    <dgm:pt modelId="{FB44ECA5-86CB-45C1-ACAB-FFA7984F82F1}" type="pres">
      <dgm:prSet presAssocID="{C693EF96-F47C-42FB-B2A3-8CE34CFE618D}" presName="parTrans" presStyleLbl="sibTrans2D1" presStyleIdx="14" presStyleCnt="16"/>
      <dgm:spPr/>
    </dgm:pt>
    <dgm:pt modelId="{998CCE4F-174A-4FB1-9C07-452E02642652}" type="pres">
      <dgm:prSet presAssocID="{C693EF96-F47C-42FB-B2A3-8CE34CFE618D}" presName="connectorText" presStyleLbl="sibTrans2D1" presStyleIdx="14" presStyleCnt="16"/>
      <dgm:spPr/>
    </dgm:pt>
    <dgm:pt modelId="{916270C0-FBE8-483A-A2F3-CE7CD9F7210C}" type="pres">
      <dgm:prSet presAssocID="{E88FB817-E474-4D73-8814-F7498B111BCE}" presName="node" presStyleLbl="node1" presStyleIdx="14" presStyleCnt="16">
        <dgm:presLayoutVars>
          <dgm:bulletEnabled val="1"/>
        </dgm:presLayoutVars>
      </dgm:prSet>
      <dgm:spPr/>
    </dgm:pt>
    <dgm:pt modelId="{D60D1252-5C45-4180-8A03-E1F5543023EC}" type="pres">
      <dgm:prSet presAssocID="{AD9F9D04-9686-467E-9C1F-FDEAFC19120A}" presName="parTrans" presStyleLbl="sibTrans2D1" presStyleIdx="15" presStyleCnt="16"/>
      <dgm:spPr/>
    </dgm:pt>
    <dgm:pt modelId="{5EA61AC6-9372-41A4-9ADE-0EF2F4A0B333}" type="pres">
      <dgm:prSet presAssocID="{AD9F9D04-9686-467E-9C1F-FDEAFC19120A}" presName="connectorText" presStyleLbl="sibTrans2D1" presStyleIdx="15" presStyleCnt="16"/>
      <dgm:spPr/>
    </dgm:pt>
    <dgm:pt modelId="{D3BC21FD-C190-4E03-81A3-15C7B53D1E03}" type="pres">
      <dgm:prSet presAssocID="{2642815F-94A7-47C1-940C-F875E6FA4380}" presName="node" presStyleLbl="node1" presStyleIdx="15" presStyleCnt="16">
        <dgm:presLayoutVars>
          <dgm:bulletEnabled val="1"/>
        </dgm:presLayoutVars>
      </dgm:prSet>
      <dgm:spPr/>
    </dgm:pt>
  </dgm:ptLst>
  <dgm:cxnLst>
    <dgm:cxn modelId="{A79C2104-30A7-4CB1-8550-40185C86A3DC}" type="presOf" srcId="{33566FB9-6FDC-4977-B4E5-FA542AFE43C0}" destId="{31344066-8D00-4C81-8AE4-96E42E7DB87C}" srcOrd="0" destOrd="0" presId="urn:microsoft.com/office/officeart/2005/8/layout/radial5"/>
    <dgm:cxn modelId="{744B120C-53B4-4D0F-9C5E-1ED591C1004E}" type="presOf" srcId="{8387F901-BD4A-416F-84D5-C7C5D9898141}" destId="{B44D90AA-2ABD-49A2-A04F-C6C8996E3613}" srcOrd="0" destOrd="0" presId="urn:microsoft.com/office/officeart/2005/8/layout/radial5"/>
    <dgm:cxn modelId="{C79FDA0C-5D9B-467A-80C5-79F162F4DF85}" srcId="{C4B63176-2159-4F85-9657-BBD44DC69D0B}" destId="{A51EE577-EA44-4053-A76C-7998727F6F25}" srcOrd="7" destOrd="0" parTransId="{0C7A03C4-DB13-49D8-941F-075D9475C9C6}" sibTransId="{CDB34205-CB97-4B1B-9B03-B5CA9E78B74A}"/>
    <dgm:cxn modelId="{43038712-D6A8-4655-A824-DC81A27E2C43}" type="presOf" srcId="{74C3F483-6647-4B83-AE2A-DABB76ED2A89}" destId="{D288A27A-CD7E-4744-995B-D5194F5DF5A0}" srcOrd="0" destOrd="0" presId="urn:microsoft.com/office/officeart/2005/8/layout/radial5"/>
    <dgm:cxn modelId="{38E9301B-09E4-4B1C-91BE-17A43D83E977}" type="presOf" srcId="{1E9972DB-4DB0-4E4E-9389-AA0177852EF2}" destId="{A9C57B4F-D133-4E94-9344-1CDE1B80EF8B}" srcOrd="1" destOrd="0" presId="urn:microsoft.com/office/officeart/2005/8/layout/radial5"/>
    <dgm:cxn modelId="{80420426-F8B3-4DFF-BEB0-2E1FF068863D}" type="presOf" srcId="{33566FB9-6FDC-4977-B4E5-FA542AFE43C0}" destId="{DDD8C1B6-F99C-4E27-8B5C-1FC7514A5059}" srcOrd="1" destOrd="0" presId="urn:microsoft.com/office/officeart/2005/8/layout/radial5"/>
    <dgm:cxn modelId="{CBA1422C-CDB8-4CB5-9035-E205927EA67A}" type="presOf" srcId="{A280CFAC-EB70-422C-9BC7-F486E4D79704}" destId="{E2167031-BCC6-4430-BC1C-54ACF717486B}" srcOrd="0" destOrd="0" presId="urn:microsoft.com/office/officeart/2005/8/layout/radial5"/>
    <dgm:cxn modelId="{D205FE35-A113-4C16-9583-6C4EC8F4A979}" type="presOf" srcId="{C39024F8-6627-46CC-BE8D-35252E7A08C6}" destId="{91BE0FCF-24BD-4EC5-83DD-C32572445A43}" srcOrd="0" destOrd="0" presId="urn:microsoft.com/office/officeart/2005/8/layout/radial5"/>
    <dgm:cxn modelId="{4593203D-2F48-49EA-82B3-1ED8BF4F19E0}" srcId="{C4B63176-2159-4F85-9657-BBD44DC69D0B}" destId="{EE6C3FED-9918-4134-965E-DD80D6E42486}" srcOrd="12" destOrd="0" parTransId="{80EE2D0E-3F66-48FB-840D-2ADB3A71E081}" sibTransId="{09BBD2FC-9E96-4ECE-9BE0-E02BF8A40200}"/>
    <dgm:cxn modelId="{A557BB5D-055F-4BEE-9DA0-E51CB077F57D}" type="presOf" srcId="{1CAA4348-FA70-4794-800A-59564F063A59}" destId="{3E955F62-2DBD-4F8D-A461-336267C16778}" srcOrd="0" destOrd="0" presId="urn:microsoft.com/office/officeart/2005/8/layout/radial5"/>
    <dgm:cxn modelId="{3995EA5F-EF2A-4832-BB9F-97CB26FC4231}" type="presOf" srcId="{1E9972DB-4DB0-4E4E-9389-AA0177852EF2}" destId="{57BBA9D2-CF3A-403E-99D6-131FCED9F866}" srcOrd="0" destOrd="0" presId="urn:microsoft.com/office/officeart/2005/8/layout/radial5"/>
    <dgm:cxn modelId="{E3E64861-4F71-41BB-ACD1-9CB48301C092}" srcId="{C4B63176-2159-4F85-9657-BBD44DC69D0B}" destId="{A280CFAC-EB70-422C-9BC7-F486E4D79704}" srcOrd="1" destOrd="0" parTransId="{9C72DAD8-B7CB-4014-853A-A385A23EE7F2}" sibTransId="{1E56C881-DB97-4605-B817-C10349F14DCC}"/>
    <dgm:cxn modelId="{00969546-C63B-4C7F-831D-4AB889D58AFD}" type="presOf" srcId="{A51EE577-EA44-4053-A76C-7998727F6F25}" destId="{51084265-A61E-4253-ADA1-DF2BE6D4692F}" srcOrd="0" destOrd="0" presId="urn:microsoft.com/office/officeart/2005/8/layout/radial5"/>
    <dgm:cxn modelId="{73F1936B-82D7-4E1F-A4BD-0AC0C02B01F3}" type="presOf" srcId="{E88FB817-E474-4D73-8814-F7498B111BCE}" destId="{916270C0-FBE8-483A-A2F3-CE7CD9F7210C}" srcOrd="0" destOrd="0" presId="urn:microsoft.com/office/officeart/2005/8/layout/radial5"/>
    <dgm:cxn modelId="{613B7E4D-1FDE-41EC-A602-DFF48F70B1CD}" type="presOf" srcId="{C693EF96-F47C-42FB-B2A3-8CE34CFE618D}" destId="{998CCE4F-174A-4FB1-9C07-452E02642652}" srcOrd="1" destOrd="0" presId="urn:microsoft.com/office/officeart/2005/8/layout/radial5"/>
    <dgm:cxn modelId="{035B4D6E-6843-4864-B2FA-A0456D633931}" type="presOf" srcId="{0320156D-CCAF-405F-8399-5702D87963AD}" destId="{C8FB5FB8-7596-4E13-8DC3-4C792547E15E}" srcOrd="1" destOrd="0" presId="urn:microsoft.com/office/officeart/2005/8/layout/radial5"/>
    <dgm:cxn modelId="{65D61C4F-81C6-47CC-A573-C4D4CE54FF39}" type="presOf" srcId="{66C4E286-C818-41E2-AF71-4993D67D3693}" destId="{687C8FA5-B7EF-45D0-BD76-B7650EF854A8}" srcOrd="0" destOrd="0" presId="urn:microsoft.com/office/officeart/2005/8/layout/radial5"/>
    <dgm:cxn modelId="{FCAD786F-BE46-413B-84EE-A1CE10285703}" type="presOf" srcId="{80EE2D0E-3F66-48FB-840D-2ADB3A71E081}" destId="{A20816D2-2F11-471F-8056-73F6EC196103}" srcOrd="0" destOrd="0" presId="urn:microsoft.com/office/officeart/2005/8/layout/radial5"/>
    <dgm:cxn modelId="{26659F6F-EDD9-4FDC-8FA5-7D60587F039A}" type="presOf" srcId="{0320156D-CCAF-405F-8399-5702D87963AD}" destId="{0548704D-6486-4143-B721-EB9B1220E776}" srcOrd="0" destOrd="0" presId="urn:microsoft.com/office/officeart/2005/8/layout/radial5"/>
    <dgm:cxn modelId="{2F630450-75DA-4FF2-9B55-6C531BF785D5}" srcId="{C4B63176-2159-4F85-9657-BBD44DC69D0B}" destId="{AA8165E6-BF4A-4E95-B2C7-2D1A464A8F5E}" srcOrd="6" destOrd="0" parTransId="{33566FB9-6FDC-4977-B4E5-FA542AFE43C0}" sibTransId="{F24D022F-2113-48BA-B66C-49911DDD4C06}"/>
    <dgm:cxn modelId="{54505379-5911-4BFB-B2D5-E080A945C45F}" type="presOf" srcId="{C39024F8-6627-46CC-BE8D-35252E7A08C6}" destId="{177F3F9C-4C7A-4D48-A49C-B6054D758181}" srcOrd="1" destOrd="0" presId="urn:microsoft.com/office/officeart/2005/8/layout/radial5"/>
    <dgm:cxn modelId="{C49D205A-CF24-423C-8EB1-D216769A5385}" type="presOf" srcId="{BE1FD0EE-305B-460C-BC2D-A8B683947FB6}" destId="{A1B51A22-3887-4D9D-8465-D091365BB27A}" srcOrd="1" destOrd="0" presId="urn:microsoft.com/office/officeart/2005/8/layout/radial5"/>
    <dgm:cxn modelId="{DA867D5A-2DEA-4DB6-AA1F-25B2C8E24D1B}" srcId="{C4B63176-2159-4F85-9657-BBD44DC69D0B}" destId="{2642815F-94A7-47C1-940C-F875E6FA4380}" srcOrd="15" destOrd="0" parTransId="{AD9F9D04-9686-467E-9C1F-FDEAFC19120A}" sibTransId="{B88D2421-D996-40E6-B874-3DED786CE280}"/>
    <dgm:cxn modelId="{79F1567C-CF89-4C70-B6D3-16F5670728A6}" type="presOf" srcId="{AD9F9D04-9686-467E-9C1F-FDEAFC19120A}" destId="{5EA61AC6-9372-41A4-9ADE-0EF2F4A0B333}" srcOrd="1" destOrd="0" presId="urn:microsoft.com/office/officeart/2005/8/layout/radial5"/>
    <dgm:cxn modelId="{8608C07D-2923-4C1E-90B1-1337272B1B84}" srcId="{C4B63176-2159-4F85-9657-BBD44DC69D0B}" destId="{3746862C-4F72-416B-84AD-42226C153A4F}" srcOrd="8" destOrd="0" parTransId="{0320156D-CCAF-405F-8399-5702D87963AD}" sibTransId="{5C9B6CBA-EF73-42BB-BE15-A4854192B084}"/>
    <dgm:cxn modelId="{ED54537E-B74D-4B2F-8FD3-A9773BA11AFE}" srcId="{C4B63176-2159-4F85-9657-BBD44DC69D0B}" destId="{D236A677-EAA5-46BB-B638-E7B3E51512A8}" srcOrd="10" destOrd="0" parTransId="{74C3F483-6647-4B83-AE2A-DABB76ED2A89}" sibTransId="{E8E33809-574A-4A73-8EF4-0F3EE9790594}"/>
    <dgm:cxn modelId="{DA6F6982-6EDD-43B3-88F3-FB1331B4FEF2}" type="presOf" srcId="{E22DFB60-8B55-49AA-B26F-C7166DBA92AA}" destId="{4A538CF0-2E48-48E6-8712-8106C1B96B75}" srcOrd="0" destOrd="0" presId="urn:microsoft.com/office/officeart/2005/8/layout/radial5"/>
    <dgm:cxn modelId="{F59C0684-789F-4537-A851-5976BF83386B}" type="presOf" srcId="{0C7A03C4-DB13-49D8-941F-075D9475C9C6}" destId="{18D5B07C-D8D6-4395-BFC2-CA64680F1EC6}" srcOrd="0" destOrd="0" presId="urn:microsoft.com/office/officeart/2005/8/layout/radial5"/>
    <dgm:cxn modelId="{AF0E3C87-AE91-4E55-B9CF-1A16457DE531}" type="presOf" srcId="{D236A677-EAA5-46BB-B638-E7B3E51512A8}" destId="{32A41C7E-9B33-4EB0-972C-65A214CAD7B1}" srcOrd="0" destOrd="0" presId="urn:microsoft.com/office/officeart/2005/8/layout/radial5"/>
    <dgm:cxn modelId="{DE0E3389-064D-43DA-BEE2-E15B5B5A943A}" type="presOf" srcId="{EE6C3FED-9918-4134-965E-DD80D6E42486}" destId="{A142597C-1C18-48EB-A311-912DD03BE90F}" srcOrd="0" destOrd="0" presId="urn:microsoft.com/office/officeart/2005/8/layout/radial5"/>
    <dgm:cxn modelId="{B825CF8A-4945-4D7A-AEB9-C4D99FC06785}" type="presOf" srcId="{80EE2D0E-3F66-48FB-840D-2ADB3A71E081}" destId="{2EE2E8C7-02A9-4269-B293-D9AD31823541}" srcOrd="1" destOrd="0" presId="urn:microsoft.com/office/officeart/2005/8/layout/radial5"/>
    <dgm:cxn modelId="{E0267B8B-546E-46FD-9F7F-54E20377F46F}" type="presOf" srcId="{6B1EAF68-0F52-4906-8D5B-ABD36A76C274}" destId="{5C67A8CC-A561-4A7F-9193-F0BA05E8FB41}" srcOrd="1" destOrd="0" presId="urn:microsoft.com/office/officeart/2005/8/layout/radial5"/>
    <dgm:cxn modelId="{0608BD8E-8E0C-4DC9-8B93-B446C4AE0F32}" type="presOf" srcId="{9C72DAD8-B7CB-4014-853A-A385A23EE7F2}" destId="{FF893D44-2A91-47C2-9D98-AF45B9E840A7}" srcOrd="0" destOrd="0" presId="urn:microsoft.com/office/officeart/2005/8/layout/radial5"/>
    <dgm:cxn modelId="{74C40094-F307-488E-8DB6-586740B6139A}" type="presOf" srcId="{6B1EAF68-0F52-4906-8D5B-ABD36A76C274}" destId="{3C60B8C8-8950-4DF6-B3BF-83481340AB31}" srcOrd="0" destOrd="0" presId="urn:microsoft.com/office/officeart/2005/8/layout/radial5"/>
    <dgm:cxn modelId="{885E3696-FDB6-4A67-9DCD-A568CBF952CE}" type="presOf" srcId="{C4B63176-2159-4F85-9657-BBD44DC69D0B}" destId="{43DF75EA-4620-4863-87E2-BDF8A1025A90}" srcOrd="0" destOrd="0" presId="urn:microsoft.com/office/officeart/2005/8/layout/radial5"/>
    <dgm:cxn modelId="{E61F1698-E2BA-4AA5-9ABD-ED43829EF8AE}" type="presOf" srcId="{AA8165E6-BF4A-4E95-B2C7-2D1A464A8F5E}" destId="{5BA47A81-4C61-4AB9-AD95-836E7D2D37E9}" srcOrd="0" destOrd="0" presId="urn:microsoft.com/office/officeart/2005/8/layout/radial5"/>
    <dgm:cxn modelId="{4E617E9B-7544-4338-A584-C0D61B5410BA}" type="presOf" srcId="{21E1F8DF-0A8A-4CAD-9530-03DC6AA46ABC}" destId="{3FFB7A10-2992-4E38-90F7-7C3BEFB50413}" srcOrd="0" destOrd="0" presId="urn:microsoft.com/office/officeart/2005/8/layout/radial5"/>
    <dgm:cxn modelId="{A227819E-6F92-45F5-B6B9-4872224612CA}" srcId="{C4B63176-2159-4F85-9657-BBD44DC69D0B}" destId="{1CAA4348-FA70-4794-800A-59564F063A59}" srcOrd="13" destOrd="0" parTransId="{E8272A26-CB5D-41B1-9E6C-89F72A97C220}" sibTransId="{07DE58A9-2870-4BEF-BB67-F50684F0E33C}"/>
    <dgm:cxn modelId="{71C49D9E-FD0D-481D-8333-2B88027F8F6A}" srcId="{C4B63176-2159-4F85-9657-BBD44DC69D0B}" destId="{8387F901-BD4A-416F-84D5-C7C5D9898141}" srcOrd="5" destOrd="0" parTransId="{BE1FD0EE-305B-460C-BC2D-A8B683947FB6}" sibTransId="{07C4F96C-5536-4C5F-883E-11B9BB86FA1C}"/>
    <dgm:cxn modelId="{754404A0-B60D-40C6-987E-02C1AD48CC8A}" type="presOf" srcId="{74C3F483-6647-4B83-AE2A-DABB76ED2A89}" destId="{1B49D33E-8FD3-409E-A56F-7BB492751C75}" srcOrd="1" destOrd="0" presId="urn:microsoft.com/office/officeart/2005/8/layout/radial5"/>
    <dgm:cxn modelId="{61E517A5-42CE-49B9-AB50-9B153A78B19F}" srcId="{C4B63176-2159-4F85-9657-BBD44DC69D0B}" destId="{D4DB6B9A-5664-4C4D-B6A9-4669A187AC7E}" srcOrd="9" destOrd="0" parTransId="{3EEFF790-C5E5-4672-9A7F-9FC740DBCB37}" sibTransId="{34929DB9-A612-4F12-8B87-375CC014D43F}"/>
    <dgm:cxn modelId="{D7F2E9AC-D119-44A2-A2BD-94A92CEB74B5}" type="presOf" srcId="{7764DD1E-1665-4D54-A63D-CA4FEA165EBD}" destId="{89381E98-C47C-4295-815C-F5918B7B443C}" srcOrd="0" destOrd="0" presId="urn:microsoft.com/office/officeart/2005/8/layout/radial5"/>
    <dgm:cxn modelId="{44CA6CAD-6446-4540-A011-2BC8A41BA947}" srcId="{C4B63176-2159-4F85-9657-BBD44DC69D0B}" destId="{66C4E286-C818-41E2-AF71-4993D67D3693}" srcOrd="0" destOrd="0" parTransId="{C39024F8-6627-46CC-BE8D-35252E7A08C6}" sibTransId="{DEC968D1-F156-4D56-A028-15E04A8A2FFA}"/>
    <dgm:cxn modelId="{D017C8AE-4CFB-4F87-88EA-9E55AB206D81}" type="presOf" srcId="{7764DD1E-1665-4D54-A63D-CA4FEA165EBD}" destId="{54651C73-6B1D-473E-A5FD-55D589AF6471}" srcOrd="1" destOrd="0" presId="urn:microsoft.com/office/officeart/2005/8/layout/radial5"/>
    <dgm:cxn modelId="{1BDF5CAF-E935-4115-86C6-483114635FF4}" srcId="{C4B63176-2159-4F85-9657-BBD44DC69D0B}" destId="{E88FB817-E474-4D73-8814-F7498B111BCE}" srcOrd="14" destOrd="0" parTransId="{C693EF96-F47C-42FB-B2A3-8CE34CFE618D}" sibTransId="{A383FE40-0A6A-43C4-94FC-551BD033B175}"/>
    <dgm:cxn modelId="{BC8321B8-D4D5-4C3B-8BC4-4982BDE921F7}" type="presOf" srcId="{E22DFB60-8B55-49AA-B26F-C7166DBA92AA}" destId="{A1711581-140D-4274-8953-81B769168A98}" srcOrd="1" destOrd="0" presId="urn:microsoft.com/office/officeart/2005/8/layout/radial5"/>
    <dgm:cxn modelId="{F9CD8CB9-9755-4E11-A600-982EBFD205B1}" srcId="{C4B63176-2159-4F85-9657-BBD44DC69D0B}" destId="{21E1F8DF-0A8A-4CAD-9530-03DC6AA46ABC}" srcOrd="11" destOrd="0" parTransId="{E22DFB60-8B55-49AA-B26F-C7166DBA92AA}" sibTransId="{796F6289-28D0-4A5B-95BC-B630B31BE84C}"/>
    <dgm:cxn modelId="{BEB892BC-9E16-4D8F-BA0B-B7E87DFCECA3}" type="presOf" srcId="{5FBD1609-1D42-4B17-8B62-7F50B44F6882}" destId="{A56356DE-F296-410B-8171-291DADCDC1FF}" srcOrd="0" destOrd="0" presId="urn:microsoft.com/office/officeart/2005/8/layout/radial5"/>
    <dgm:cxn modelId="{3798CFBF-2D19-4B07-84E5-413DB3E6F82F}" srcId="{C4B63176-2159-4F85-9657-BBD44DC69D0B}" destId="{5FBD1609-1D42-4B17-8B62-7F50B44F6882}" srcOrd="4" destOrd="0" parTransId="{7764DD1E-1665-4D54-A63D-CA4FEA165EBD}" sibTransId="{F10F0210-1DC5-4428-B262-4F2A1D7CB0CF}"/>
    <dgm:cxn modelId="{DE5E51C0-AB1C-4249-947D-F18D7F2D7C5F}" type="presOf" srcId="{3EEFF790-C5E5-4672-9A7F-9FC740DBCB37}" destId="{E44A293D-01EA-4A5B-A727-6F8B24C7C7FF}" srcOrd="0" destOrd="0" presId="urn:microsoft.com/office/officeart/2005/8/layout/radial5"/>
    <dgm:cxn modelId="{DB6F81C1-AE2D-4DBC-8F76-E4877296DF40}" srcId="{C4B63176-2159-4F85-9657-BBD44DC69D0B}" destId="{1E8C756C-064A-44CC-95E9-A2B601D0EF49}" srcOrd="2" destOrd="0" parTransId="{1E9972DB-4DB0-4E4E-9389-AA0177852EF2}" sibTransId="{01A25E5A-52E6-439D-8F8D-2DED845C46F0}"/>
    <dgm:cxn modelId="{2F3099C3-8230-40B5-9564-A42D3CE170BA}" type="presOf" srcId="{9C72DAD8-B7CB-4014-853A-A385A23EE7F2}" destId="{CF21910D-9811-4D99-92BD-3E29DCE3A87F}" srcOrd="1" destOrd="0" presId="urn:microsoft.com/office/officeart/2005/8/layout/radial5"/>
    <dgm:cxn modelId="{977AD5D8-4302-4A11-84B0-A86E21AC4AC9}" type="presOf" srcId="{2642815F-94A7-47C1-940C-F875E6FA4380}" destId="{D3BC21FD-C190-4E03-81A3-15C7B53D1E03}" srcOrd="0" destOrd="0" presId="urn:microsoft.com/office/officeart/2005/8/layout/radial5"/>
    <dgm:cxn modelId="{5A8225E1-9077-4BEA-BCA5-02E4CF3E32BE}" type="presOf" srcId="{0C7A03C4-DB13-49D8-941F-075D9475C9C6}" destId="{CEAD2B55-D6FC-40F4-9EC8-A4F49A2D50FF}" srcOrd="1" destOrd="0" presId="urn:microsoft.com/office/officeart/2005/8/layout/radial5"/>
    <dgm:cxn modelId="{8E6D79E1-7CCC-48F5-BFD5-34E9387057CB}" type="presOf" srcId="{3746862C-4F72-416B-84AD-42226C153A4F}" destId="{2B5F83AC-D17F-4C1F-A0AF-E89256DFBB1B}" srcOrd="0" destOrd="0" presId="urn:microsoft.com/office/officeart/2005/8/layout/radial5"/>
    <dgm:cxn modelId="{CF3F75E4-1D45-41C5-A674-13A563985B4E}" type="presOf" srcId="{1E8C756C-064A-44CC-95E9-A2B601D0EF49}" destId="{EC7A2129-228F-41F5-A461-6218DA95F3EB}" srcOrd="0" destOrd="0" presId="urn:microsoft.com/office/officeart/2005/8/layout/radial5"/>
    <dgm:cxn modelId="{292E24E8-A00E-4E74-93F7-63DDA5CAA5BC}" type="presOf" srcId="{871E9A48-562F-4F13-88AC-95FB776B3934}" destId="{2B429F60-D5CD-4FEF-9A1A-CEAF858D68C1}" srcOrd="0" destOrd="0" presId="urn:microsoft.com/office/officeart/2005/8/layout/radial5"/>
    <dgm:cxn modelId="{116A9DEC-F899-4D39-B857-2A72499C6655}" type="presOf" srcId="{E8272A26-CB5D-41B1-9E6C-89F72A97C220}" destId="{5D0049E5-D320-42F7-9ED8-2FD68E234E41}" srcOrd="1" destOrd="0" presId="urn:microsoft.com/office/officeart/2005/8/layout/radial5"/>
    <dgm:cxn modelId="{AED8A9F0-A0FA-4C46-B27E-51A026A3C42E}" type="presOf" srcId="{C693EF96-F47C-42FB-B2A3-8CE34CFE618D}" destId="{FB44ECA5-86CB-45C1-ACAB-FFA7984F82F1}" srcOrd="0" destOrd="0" presId="urn:microsoft.com/office/officeart/2005/8/layout/radial5"/>
    <dgm:cxn modelId="{5008EFF0-8B08-4F24-8BFE-8C9D57E77DEC}" type="presOf" srcId="{E8272A26-CB5D-41B1-9E6C-89F72A97C220}" destId="{797B35D7-837C-426A-B410-7C61B2F1C27A}" srcOrd="0" destOrd="0" presId="urn:microsoft.com/office/officeart/2005/8/layout/radial5"/>
    <dgm:cxn modelId="{22A25FF2-B505-474B-A3C1-5ECF81DC1ED5}" type="presOf" srcId="{D4DB6B9A-5664-4C4D-B6A9-4669A187AC7E}" destId="{3F318F6F-7FE0-40F2-B00E-8BF55E9B80FA}" srcOrd="0" destOrd="0" presId="urn:microsoft.com/office/officeart/2005/8/layout/radial5"/>
    <dgm:cxn modelId="{B3EA2FF4-C871-49B3-AF5C-06C9B32BC55B}" type="presOf" srcId="{AD9F9D04-9686-467E-9C1F-FDEAFC19120A}" destId="{D60D1252-5C45-4180-8A03-E1F5543023EC}" srcOrd="0" destOrd="0" presId="urn:microsoft.com/office/officeart/2005/8/layout/radial5"/>
    <dgm:cxn modelId="{DC5834F4-69A1-4BF0-9F07-008197FDB03E}" srcId="{871E9A48-562F-4F13-88AC-95FB776B3934}" destId="{C4B63176-2159-4F85-9657-BBD44DC69D0B}" srcOrd="0" destOrd="0" parTransId="{CFA6DEF8-969D-4088-8A4E-50D5DEFC384F}" sibTransId="{791C8577-B7B8-425A-B7DC-8BB8B8368C95}"/>
    <dgm:cxn modelId="{2D5D04F7-5076-4CDA-A3B7-F992A50068D3}" srcId="{C4B63176-2159-4F85-9657-BBD44DC69D0B}" destId="{CCC8A10A-4CD8-4D60-8112-36B271416FD4}" srcOrd="3" destOrd="0" parTransId="{6B1EAF68-0F52-4906-8D5B-ABD36A76C274}" sibTransId="{A1071131-05FF-4CD4-9BEB-70EB1558C297}"/>
    <dgm:cxn modelId="{9A5193F8-9D9D-4DDA-A894-A7BCBB9CB815}" type="presOf" srcId="{BE1FD0EE-305B-460C-BC2D-A8B683947FB6}" destId="{3BF26C87-8D00-4EAA-B48A-C621F2570908}" srcOrd="0" destOrd="0" presId="urn:microsoft.com/office/officeart/2005/8/layout/radial5"/>
    <dgm:cxn modelId="{4BBAB3F8-2C66-48D8-AE41-71A553519E4A}" type="presOf" srcId="{CCC8A10A-4CD8-4D60-8112-36B271416FD4}" destId="{EDC59F13-73FA-4C4E-BFA0-6892A3061870}" srcOrd="0" destOrd="0" presId="urn:microsoft.com/office/officeart/2005/8/layout/radial5"/>
    <dgm:cxn modelId="{F99907FF-1B45-4A13-9A51-F0D2420987A9}" type="presOf" srcId="{3EEFF790-C5E5-4672-9A7F-9FC740DBCB37}" destId="{35F4EC4C-EB35-4CFB-B875-4E7B462BF03F}" srcOrd="1" destOrd="0" presId="urn:microsoft.com/office/officeart/2005/8/layout/radial5"/>
    <dgm:cxn modelId="{CBB31D40-1D59-4AFB-A90B-408304713F68}" type="presParOf" srcId="{2B429F60-D5CD-4FEF-9A1A-CEAF858D68C1}" destId="{43DF75EA-4620-4863-87E2-BDF8A1025A90}" srcOrd="0" destOrd="0" presId="urn:microsoft.com/office/officeart/2005/8/layout/radial5"/>
    <dgm:cxn modelId="{ACC74D6A-B1B2-4F26-902B-F0470324DC2E}" type="presParOf" srcId="{2B429F60-D5CD-4FEF-9A1A-CEAF858D68C1}" destId="{91BE0FCF-24BD-4EC5-83DD-C32572445A43}" srcOrd="1" destOrd="0" presId="urn:microsoft.com/office/officeart/2005/8/layout/radial5"/>
    <dgm:cxn modelId="{944D49B1-AF45-4A40-8ED6-938109727547}" type="presParOf" srcId="{91BE0FCF-24BD-4EC5-83DD-C32572445A43}" destId="{177F3F9C-4C7A-4D48-A49C-B6054D758181}" srcOrd="0" destOrd="0" presId="urn:microsoft.com/office/officeart/2005/8/layout/radial5"/>
    <dgm:cxn modelId="{A7F69F20-775B-4F6D-8902-B440704A5024}" type="presParOf" srcId="{2B429F60-D5CD-4FEF-9A1A-CEAF858D68C1}" destId="{687C8FA5-B7EF-45D0-BD76-B7650EF854A8}" srcOrd="2" destOrd="0" presId="urn:microsoft.com/office/officeart/2005/8/layout/radial5"/>
    <dgm:cxn modelId="{E729198D-3593-4842-8A3A-05F03F062B00}" type="presParOf" srcId="{2B429F60-D5CD-4FEF-9A1A-CEAF858D68C1}" destId="{FF893D44-2A91-47C2-9D98-AF45B9E840A7}" srcOrd="3" destOrd="0" presId="urn:microsoft.com/office/officeart/2005/8/layout/radial5"/>
    <dgm:cxn modelId="{C2F2EDA9-2F66-4DA3-83DD-AB5B8775156F}" type="presParOf" srcId="{FF893D44-2A91-47C2-9D98-AF45B9E840A7}" destId="{CF21910D-9811-4D99-92BD-3E29DCE3A87F}" srcOrd="0" destOrd="0" presId="urn:microsoft.com/office/officeart/2005/8/layout/radial5"/>
    <dgm:cxn modelId="{A797D4A8-CBAC-45C2-A7BB-DAE077FB90B9}" type="presParOf" srcId="{2B429F60-D5CD-4FEF-9A1A-CEAF858D68C1}" destId="{E2167031-BCC6-4430-BC1C-54ACF717486B}" srcOrd="4" destOrd="0" presId="urn:microsoft.com/office/officeart/2005/8/layout/radial5"/>
    <dgm:cxn modelId="{73A14ADC-A66C-4DD3-AD1F-FE7C3459671D}" type="presParOf" srcId="{2B429F60-D5CD-4FEF-9A1A-CEAF858D68C1}" destId="{57BBA9D2-CF3A-403E-99D6-131FCED9F866}" srcOrd="5" destOrd="0" presId="urn:microsoft.com/office/officeart/2005/8/layout/radial5"/>
    <dgm:cxn modelId="{0A73D1E8-77F0-4C84-968E-B16DB7206CE7}" type="presParOf" srcId="{57BBA9D2-CF3A-403E-99D6-131FCED9F866}" destId="{A9C57B4F-D133-4E94-9344-1CDE1B80EF8B}" srcOrd="0" destOrd="0" presId="urn:microsoft.com/office/officeart/2005/8/layout/radial5"/>
    <dgm:cxn modelId="{511FF80B-13B6-446A-A13C-608F0EEC9EF3}" type="presParOf" srcId="{2B429F60-D5CD-4FEF-9A1A-CEAF858D68C1}" destId="{EC7A2129-228F-41F5-A461-6218DA95F3EB}" srcOrd="6" destOrd="0" presId="urn:microsoft.com/office/officeart/2005/8/layout/radial5"/>
    <dgm:cxn modelId="{B25D626B-9224-4EAF-B5AD-5BD6063EEBBB}" type="presParOf" srcId="{2B429F60-D5CD-4FEF-9A1A-CEAF858D68C1}" destId="{3C60B8C8-8950-4DF6-B3BF-83481340AB31}" srcOrd="7" destOrd="0" presId="urn:microsoft.com/office/officeart/2005/8/layout/radial5"/>
    <dgm:cxn modelId="{3208C8A9-6314-4576-BAE3-7234BF7C6177}" type="presParOf" srcId="{3C60B8C8-8950-4DF6-B3BF-83481340AB31}" destId="{5C67A8CC-A561-4A7F-9193-F0BA05E8FB41}" srcOrd="0" destOrd="0" presId="urn:microsoft.com/office/officeart/2005/8/layout/radial5"/>
    <dgm:cxn modelId="{ACCD7BCC-9284-4BD9-B78D-284D6007A0D2}" type="presParOf" srcId="{2B429F60-D5CD-4FEF-9A1A-CEAF858D68C1}" destId="{EDC59F13-73FA-4C4E-BFA0-6892A3061870}" srcOrd="8" destOrd="0" presId="urn:microsoft.com/office/officeart/2005/8/layout/radial5"/>
    <dgm:cxn modelId="{9165B164-6C92-4706-B6D1-7053D951F8CF}" type="presParOf" srcId="{2B429F60-D5CD-4FEF-9A1A-CEAF858D68C1}" destId="{89381E98-C47C-4295-815C-F5918B7B443C}" srcOrd="9" destOrd="0" presId="urn:microsoft.com/office/officeart/2005/8/layout/radial5"/>
    <dgm:cxn modelId="{54709B9B-A242-4A21-8189-A37716152F19}" type="presParOf" srcId="{89381E98-C47C-4295-815C-F5918B7B443C}" destId="{54651C73-6B1D-473E-A5FD-55D589AF6471}" srcOrd="0" destOrd="0" presId="urn:microsoft.com/office/officeart/2005/8/layout/radial5"/>
    <dgm:cxn modelId="{B1CE2A29-09FA-49AB-B12F-D787D4ACF983}" type="presParOf" srcId="{2B429F60-D5CD-4FEF-9A1A-CEAF858D68C1}" destId="{A56356DE-F296-410B-8171-291DADCDC1FF}" srcOrd="10" destOrd="0" presId="urn:microsoft.com/office/officeart/2005/8/layout/radial5"/>
    <dgm:cxn modelId="{669F30EF-3A7D-4066-AB22-B1AC0A218B83}" type="presParOf" srcId="{2B429F60-D5CD-4FEF-9A1A-CEAF858D68C1}" destId="{3BF26C87-8D00-4EAA-B48A-C621F2570908}" srcOrd="11" destOrd="0" presId="urn:microsoft.com/office/officeart/2005/8/layout/radial5"/>
    <dgm:cxn modelId="{DC775017-9073-4D57-AF50-C2D0DB912245}" type="presParOf" srcId="{3BF26C87-8D00-4EAA-B48A-C621F2570908}" destId="{A1B51A22-3887-4D9D-8465-D091365BB27A}" srcOrd="0" destOrd="0" presId="urn:microsoft.com/office/officeart/2005/8/layout/radial5"/>
    <dgm:cxn modelId="{F4E37472-0549-487D-89AF-DCFD6F264BC1}" type="presParOf" srcId="{2B429F60-D5CD-4FEF-9A1A-CEAF858D68C1}" destId="{B44D90AA-2ABD-49A2-A04F-C6C8996E3613}" srcOrd="12" destOrd="0" presId="urn:microsoft.com/office/officeart/2005/8/layout/radial5"/>
    <dgm:cxn modelId="{BC7AA144-6019-4463-86EB-4DAFE365AFF1}" type="presParOf" srcId="{2B429F60-D5CD-4FEF-9A1A-CEAF858D68C1}" destId="{31344066-8D00-4C81-8AE4-96E42E7DB87C}" srcOrd="13" destOrd="0" presId="urn:microsoft.com/office/officeart/2005/8/layout/radial5"/>
    <dgm:cxn modelId="{61B39A22-45EF-4EFC-8346-123D0142F568}" type="presParOf" srcId="{31344066-8D00-4C81-8AE4-96E42E7DB87C}" destId="{DDD8C1B6-F99C-4E27-8B5C-1FC7514A5059}" srcOrd="0" destOrd="0" presId="urn:microsoft.com/office/officeart/2005/8/layout/radial5"/>
    <dgm:cxn modelId="{92225F55-BBDC-4BD0-8094-892DA76514A8}" type="presParOf" srcId="{2B429F60-D5CD-4FEF-9A1A-CEAF858D68C1}" destId="{5BA47A81-4C61-4AB9-AD95-836E7D2D37E9}" srcOrd="14" destOrd="0" presId="urn:microsoft.com/office/officeart/2005/8/layout/radial5"/>
    <dgm:cxn modelId="{B4E0445F-4DA7-4CFA-ACEA-3F6787E8D29B}" type="presParOf" srcId="{2B429F60-D5CD-4FEF-9A1A-CEAF858D68C1}" destId="{18D5B07C-D8D6-4395-BFC2-CA64680F1EC6}" srcOrd="15" destOrd="0" presId="urn:microsoft.com/office/officeart/2005/8/layout/radial5"/>
    <dgm:cxn modelId="{D77C0386-0E52-403D-88FB-2DA0A5E0C12C}" type="presParOf" srcId="{18D5B07C-D8D6-4395-BFC2-CA64680F1EC6}" destId="{CEAD2B55-D6FC-40F4-9EC8-A4F49A2D50FF}" srcOrd="0" destOrd="0" presId="urn:microsoft.com/office/officeart/2005/8/layout/radial5"/>
    <dgm:cxn modelId="{21CCDDE2-AD01-4001-8FF5-79651A4BAB7F}" type="presParOf" srcId="{2B429F60-D5CD-4FEF-9A1A-CEAF858D68C1}" destId="{51084265-A61E-4253-ADA1-DF2BE6D4692F}" srcOrd="16" destOrd="0" presId="urn:microsoft.com/office/officeart/2005/8/layout/radial5"/>
    <dgm:cxn modelId="{CE2CE346-7CD1-4A18-9EBE-B7780342D1AB}" type="presParOf" srcId="{2B429F60-D5CD-4FEF-9A1A-CEAF858D68C1}" destId="{0548704D-6486-4143-B721-EB9B1220E776}" srcOrd="17" destOrd="0" presId="urn:microsoft.com/office/officeart/2005/8/layout/radial5"/>
    <dgm:cxn modelId="{163D9477-FEE6-4DD1-9CEE-AEE8EEF3958B}" type="presParOf" srcId="{0548704D-6486-4143-B721-EB9B1220E776}" destId="{C8FB5FB8-7596-4E13-8DC3-4C792547E15E}" srcOrd="0" destOrd="0" presId="urn:microsoft.com/office/officeart/2005/8/layout/radial5"/>
    <dgm:cxn modelId="{CA97706F-31A5-4100-B8E4-AB9A1E8F0179}" type="presParOf" srcId="{2B429F60-D5CD-4FEF-9A1A-CEAF858D68C1}" destId="{2B5F83AC-D17F-4C1F-A0AF-E89256DFBB1B}" srcOrd="18" destOrd="0" presId="urn:microsoft.com/office/officeart/2005/8/layout/radial5"/>
    <dgm:cxn modelId="{9DD7AABF-E6F8-4AFB-8132-33DDA0068BDA}" type="presParOf" srcId="{2B429F60-D5CD-4FEF-9A1A-CEAF858D68C1}" destId="{E44A293D-01EA-4A5B-A727-6F8B24C7C7FF}" srcOrd="19" destOrd="0" presId="urn:microsoft.com/office/officeart/2005/8/layout/radial5"/>
    <dgm:cxn modelId="{4840B2D3-3A71-4067-A696-FBFF4BEDA6FB}" type="presParOf" srcId="{E44A293D-01EA-4A5B-A727-6F8B24C7C7FF}" destId="{35F4EC4C-EB35-4CFB-B875-4E7B462BF03F}" srcOrd="0" destOrd="0" presId="urn:microsoft.com/office/officeart/2005/8/layout/radial5"/>
    <dgm:cxn modelId="{68B4609C-7433-47E1-8C1A-625F1B6451D0}" type="presParOf" srcId="{2B429F60-D5CD-4FEF-9A1A-CEAF858D68C1}" destId="{3F318F6F-7FE0-40F2-B00E-8BF55E9B80FA}" srcOrd="20" destOrd="0" presId="urn:microsoft.com/office/officeart/2005/8/layout/radial5"/>
    <dgm:cxn modelId="{81967356-27DD-408A-8D82-43E14C96D3B7}" type="presParOf" srcId="{2B429F60-D5CD-4FEF-9A1A-CEAF858D68C1}" destId="{D288A27A-CD7E-4744-995B-D5194F5DF5A0}" srcOrd="21" destOrd="0" presId="urn:microsoft.com/office/officeart/2005/8/layout/radial5"/>
    <dgm:cxn modelId="{00251857-6F7D-49B0-AAFA-7C85FA8741E7}" type="presParOf" srcId="{D288A27A-CD7E-4744-995B-D5194F5DF5A0}" destId="{1B49D33E-8FD3-409E-A56F-7BB492751C75}" srcOrd="0" destOrd="0" presId="urn:microsoft.com/office/officeart/2005/8/layout/radial5"/>
    <dgm:cxn modelId="{7E6E8599-24B1-4616-80C7-2169708A6147}" type="presParOf" srcId="{2B429F60-D5CD-4FEF-9A1A-CEAF858D68C1}" destId="{32A41C7E-9B33-4EB0-972C-65A214CAD7B1}" srcOrd="22" destOrd="0" presId="urn:microsoft.com/office/officeart/2005/8/layout/radial5"/>
    <dgm:cxn modelId="{F8EC97A4-D176-466E-A376-95071073A751}" type="presParOf" srcId="{2B429F60-D5CD-4FEF-9A1A-CEAF858D68C1}" destId="{4A538CF0-2E48-48E6-8712-8106C1B96B75}" srcOrd="23" destOrd="0" presId="urn:microsoft.com/office/officeart/2005/8/layout/radial5"/>
    <dgm:cxn modelId="{D745A756-1F47-4DEA-AD4E-E1019684A03E}" type="presParOf" srcId="{4A538CF0-2E48-48E6-8712-8106C1B96B75}" destId="{A1711581-140D-4274-8953-81B769168A98}" srcOrd="0" destOrd="0" presId="urn:microsoft.com/office/officeart/2005/8/layout/radial5"/>
    <dgm:cxn modelId="{B855CA74-81FE-495F-98ED-3A06B121C042}" type="presParOf" srcId="{2B429F60-D5CD-4FEF-9A1A-CEAF858D68C1}" destId="{3FFB7A10-2992-4E38-90F7-7C3BEFB50413}" srcOrd="24" destOrd="0" presId="urn:microsoft.com/office/officeart/2005/8/layout/radial5"/>
    <dgm:cxn modelId="{8B564589-F929-4FDF-8396-858011CEE0E8}" type="presParOf" srcId="{2B429F60-D5CD-4FEF-9A1A-CEAF858D68C1}" destId="{A20816D2-2F11-471F-8056-73F6EC196103}" srcOrd="25" destOrd="0" presId="urn:microsoft.com/office/officeart/2005/8/layout/radial5"/>
    <dgm:cxn modelId="{41FC2CEA-988C-461D-B263-883E85142583}" type="presParOf" srcId="{A20816D2-2F11-471F-8056-73F6EC196103}" destId="{2EE2E8C7-02A9-4269-B293-D9AD31823541}" srcOrd="0" destOrd="0" presId="urn:microsoft.com/office/officeart/2005/8/layout/radial5"/>
    <dgm:cxn modelId="{BB25D6D1-0D8D-4DA2-B904-89ED3B9BFDA5}" type="presParOf" srcId="{2B429F60-D5CD-4FEF-9A1A-CEAF858D68C1}" destId="{A142597C-1C18-48EB-A311-912DD03BE90F}" srcOrd="26" destOrd="0" presId="urn:microsoft.com/office/officeart/2005/8/layout/radial5"/>
    <dgm:cxn modelId="{A83EC203-A8BC-4507-9856-B8F742CBD389}" type="presParOf" srcId="{2B429F60-D5CD-4FEF-9A1A-CEAF858D68C1}" destId="{797B35D7-837C-426A-B410-7C61B2F1C27A}" srcOrd="27" destOrd="0" presId="urn:microsoft.com/office/officeart/2005/8/layout/radial5"/>
    <dgm:cxn modelId="{18131C13-5C6A-4BC3-B209-656736308EAA}" type="presParOf" srcId="{797B35D7-837C-426A-B410-7C61B2F1C27A}" destId="{5D0049E5-D320-42F7-9ED8-2FD68E234E41}" srcOrd="0" destOrd="0" presId="urn:microsoft.com/office/officeart/2005/8/layout/radial5"/>
    <dgm:cxn modelId="{11F024A8-5CCB-4D45-B330-A2396ABF2A18}" type="presParOf" srcId="{2B429F60-D5CD-4FEF-9A1A-CEAF858D68C1}" destId="{3E955F62-2DBD-4F8D-A461-336267C16778}" srcOrd="28" destOrd="0" presId="urn:microsoft.com/office/officeart/2005/8/layout/radial5"/>
    <dgm:cxn modelId="{1A30111D-A888-490D-A143-2E2655327F7F}" type="presParOf" srcId="{2B429F60-D5CD-4FEF-9A1A-CEAF858D68C1}" destId="{FB44ECA5-86CB-45C1-ACAB-FFA7984F82F1}" srcOrd="29" destOrd="0" presId="urn:microsoft.com/office/officeart/2005/8/layout/radial5"/>
    <dgm:cxn modelId="{7AF65585-584A-4FDC-8F62-B395D3E7D897}" type="presParOf" srcId="{FB44ECA5-86CB-45C1-ACAB-FFA7984F82F1}" destId="{998CCE4F-174A-4FB1-9C07-452E02642652}" srcOrd="0" destOrd="0" presId="urn:microsoft.com/office/officeart/2005/8/layout/radial5"/>
    <dgm:cxn modelId="{C6B20772-EEA9-403E-B97D-9A618F82B981}" type="presParOf" srcId="{2B429F60-D5CD-4FEF-9A1A-CEAF858D68C1}" destId="{916270C0-FBE8-483A-A2F3-CE7CD9F7210C}" srcOrd="30" destOrd="0" presId="urn:microsoft.com/office/officeart/2005/8/layout/radial5"/>
    <dgm:cxn modelId="{FA85BD8E-7009-4D3D-834E-7E4F982EF465}" type="presParOf" srcId="{2B429F60-D5CD-4FEF-9A1A-CEAF858D68C1}" destId="{D60D1252-5C45-4180-8A03-E1F5543023EC}" srcOrd="31" destOrd="0" presId="urn:microsoft.com/office/officeart/2005/8/layout/radial5"/>
    <dgm:cxn modelId="{88FEDECB-375C-4290-B4A9-66F8F55283E0}" type="presParOf" srcId="{D60D1252-5C45-4180-8A03-E1F5543023EC}" destId="{5EA61AC6-9372-41A4-9ADE-0EF2F4A0B333}" srcOrd="0" destOrd="0" presId="urn:microsoft.com/office/officeart/2005/8/layout/radial5"/>
    <dgm:cxn modelId="{FC3D2391-E095-4BEB-900F-70F047B72241}" type="presParOf" srcId="{2B429F60-D5CD-4FEF-9A1A-CEAF858D68C1}" destId="{D3BC21FD-C190-4E03-81A3-15C7B53D1E03}" srcOrd="3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1E9A48-562F-4F13-88AC-95FB776B3934}" type="doc">
      <dgm:prSet loTypeId="urn:microsoft.com/office/officeart/2005/8/layout/radial5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de-DE"/>
        </a:p>
      </dgm:t>
    </dgm:pt>
    <dgm:pt modelId="{66C4E286-C818-41E2-AF71-4993D67D3693}">
      <dgm:prSet phldrT="[Text]"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ID Datensatz</a:t>
          </a:r>
        </a:p>
      </dgm:t>
    </dgm:pt>
    <dgm:pt modelId="{C39024F8-6627-46CC-BE8D-35252E7A08C6}" type="parTrans" cxnId="{44CA6CAD-6446-4540-A011-2BC8A41BA947}">
      <dgm:prSet/>
      <dgm:spPr/>
      <dgm:t>
        <a:bodyPr/>
        <a:lstStyle/>
        <a:p>
          <a:endParaRPr lang="de-DE"/>
        </a:p>
      </dgm:t>
    </dgm:pt>
    <dgm:pt modelId="{DEC968D1-F156-4D56-A028-15E04A8A2FFA}" type="sibTrans" cxnId="{44CA6CAD-6446-4540-A011-2BC8A41BA947}">
      <dgm:prSet/>
      <dgm:spPr/>
      <dgm:t>
        <a:bodyPr/>
        <a:lstStyle/>
        <a:p>
          <a:endParaRPr lang="de-DE"/>
        </a:p>
      </dgm:t>
    </dgm:pt>
    <dgm:pt modelId="{C4B63176-2159-4F85-9657-BBD44DC69D0B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bg1"/>
          </a:solidFill>
        </a:ln>
      </dgm:spPr>
      <dgm:t>
        <a:bodyPr/>
        <a:lstStyle/>
        <a:p>
          <a:endParaRPr lang="de-DE" dirty="0"/>
        </a:p>
      </dgm:t>
    </dgm:pt>
    <dgm:pt modelId="{791C8577-B7B8-425A-B7DC-8BB8B8368C95}" type="sibTrans" cxnId="{DC5834F4-69A1-4BF0-9F07-008197FDB03E}">
      <dgm:prSet/>
      <dgm:spPr/>
      <dgm:t>
        <a:bodyPr/>
        <a:lstStyle/>
        <a:p>
          <a:endParaRPr lang="de-DE"/>
        </a:p>
      </dgm:t>
    </dgm:pt>
    <dgm:pt modelId="{CFA6DEF8-969D-4088-8A4E-50D5DEFC384F}" type="parTrans" cxnId="{DC5834F4-69A1-4BF0-9F07-008197FDB03E}">
      <dgm:prSet/>
      <dgm:spPr/>
      <dgm:t>
        <a:bodyPr/>
        <a:lstStyle/>
        <a:p>
          <a:endParaRPr lang="de-DE"/>
        </a:p>
      </dgm:t>
    </dgm:pt>
    <dgm:pt modelId="{A280CFAC-EB70-422C-9BC7-F486E4D79704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Sprache des Datensatzes</a:t>
          </a:r>
        </a:p>
      </dgm:t>
    </dgm:pt>
    <dgm:pt modelId="{9C72DAD8-B7CB-4014-853A-A385A23EE7F2}" type="parTrans" cxnId="{E3E64861-4F71-41BB-ACD1-9CB48301C092}">
      <dgm:prSet/>
      <dgm:spPr/>
      <dgm:t>
        <a:bodyPr/>
        <a:lstStyle/>
        <a:p>
          <a:endParaRPr lang="de-DE"/>
        </a:p>
      </dgm:t>
    </dgm:pt>
    <dgm:pt modelId="{1E56C881-DB97-4605-B817-C10349F14DCC}" type="sibTrans" cxnId="{E3E64861-4F71-41BB-ACD1-9CB48301C092}">
      <dgm:prSet/>
      <dgm:spPr/>
      <dgm:t>
        <a:bodyPr/>
        <a:lstStyle/>
        <a:p>
          <a:endParaRPr lang="de-DE"/>
        </a:p>
      </dgm:t>
    </dgm:pt>
    <dgm:pt modelId="{1E8C756C-064A-44CC-95E9-A2B601D0EF49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Datensatzart</a:t>
          </a:r>
        </a:p>
      </dgm:t>
    </dgm:pt>
    <dgm:pt modelId="{01A25E5A-52E6-439D-8F8D-2DED845C46F0}" type="sibTrans" cxnId="{DB6F81C1-AE2D-4DBC-8F76-E4877296DF40}">
      <dgm:prSet/>
      <dgm:spPr/>
      <dgm:t>
        <a:bodyPr/>
        <a:lstStyle/>
        <a:p>
          <a:endParaRPr lang="de-DE"/>
        </a:p>
      </dgm:t>
    </dgm:pt>
    <dgm:pt modelId="{1E9972DB-4DB0-4E4E-9389-AA0177852EF2}" type="parTrans" cxnId="{DB6F81C1-AE2D-4DBC-8F76-E4877296DF40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de-DE"/>
        </a:p>
      </dgm:t>
    </dgm:pt>
    <dgm:pt modelId="{CCC8A10A-4CD8-4D60-8112-36B271416FD4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Verwahrende Einrichtung</a:t>
          </a:r>
        </a:p>
      </dgm:t>
    </dgm:pt>
    <dgm:pt modelId="{6B1EAF68-0F52-4906-8D5B-ABD36A76C274}" type="parTrans" cxnId="{2D5D04F7-5076-4CDA-A3B7-F992A50068D3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de-DE"/>
        </a:p>
      </dgm:t>
    </dgm:pt>
    <dgm:pt modelId="{A1071131-05FF-4CD4-9BEB-70EB1558C297}" type="sibTrans" cxnId="{2D5D04F7-5076-4CDA-A3B7-F992A50068D3}">
      <dgm:prSet/>
      <dgm:spPr/>
      <dgm:t>
        <a:bodyPr/>
        <a:lstStyle/>
        <a:p>
          <a:endParaRPr lang="de-DE"/>
        </a:p>
      </dgm:t>
    </dgm:pt>
    <dgm:pt modelId="{5FBD1609-1D42-4B17-8B62-7F50B44F6882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Ersteller des Datensatzes</a:t>
          </a:r>
        </a:p>
      </dgm:t>
    </dgm:pt>
    <dgm:pt modelId="{7764DD1E-1665-4D54-A63D-CA4FEA165EBD}" type="parTrans" cxnId="{3798CFBF-2D19-4B07-84E5-413DB3E6F82F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de-DE" dirty="0"/>
        </a:p>
      </dgm:t>
    </dgm:pt>
    <dgm:pt modelId="{F10F0210-1DC5-4428-B262-4F2A1D7CB0CF}" type="sibTrans" cxnId="{3798CFBF-2D19-4B07-84E5-413DB3E6F82F}">
      <dgm:prSet/>
      <dgm:spPr/>
      <dgm:t>
        <a:bodyPr/>
        <a:lstStyle/>
        <a:p>
          <a:endParaRPr lang="de-DE"/>
        </a:p>
      </dgm:t>
    </dgm:pt>
    <dgm:pt modelId="{8387F901-BD4A-416F-84D5-C7C5D9898141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Mediendatei: Medientyp</a:t>
          </a:r>
        </a:p>
      </dgm:t>
    </dgm:pt>
    <dgm:pt modelId="{BE1FD0EE-305B-460C-BC2D-A8B683947FB6}" type="parTrans" cxnId="{71C49D9E-FD0D-481D-8333-2B88027F8F6A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de-DE"/>
        </a:p>
      </dgm:t>
    </dgm:pt>
    <dgm:pt modelId="{07C4F96C-5536-4C5F-883E-11B9BB86FA1C}" type="sibTrans" cxnId="{71C49D9E-FD0D-481D-8333-2B88027F8F6A}">
      <dgm:prSet/>
      <dgm:spPr/>
      <dgm:t>
        <a:bodyPr/>
        <a:lstStyle/>
        <a:p>
          <a:endParaRPr lang="de-DE"/>
        </a:p>
      </dgm:t>
    </dgm:pt>
    <dgm:pt modelId="{AA8165E6-BF4A-4E95-B2C7-2D1A464A8F5E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Nutzungsrechte Metadaten</a:t>
          </a:r>
        </a:p>
      </dgm:t>
    </dgm:pt>
    <dgm:pt modelId="{33566FB9-6FDC-4977-B4E5-FA542AFE43C0}" type="parTrans" cxnId="{2F630450-75DA-4FF2-9B55-6C531BF785D5}">
      <dgm:prSet/>
      <dgm:spPr/>
      <dgm:t>
        <a:bodyPr/>
        <a:lstStyle/>
        <a:p>
          <a:endParaRPr lang="de-DE"/>
        </a:p>
      </dgm:t>
    </dgm:pt>
    <dgm:pt modelId="{F24D022F-2113-48BA-B66C-49911DDD4C06}" type="sibTrans" cxnId="{2F630450-75DA-4FF2-9B55-6C531BF785D5}">
      <dgm:prSet/>
      <dgm:spPr/>
      <dgm:t>
        <a:bodyPr/>
        <a:lstStyle/>
        <a:p>
          <a:endParaRPr lang="de-DE"/>
        </a:p>
      </dgm:t>
    </dgm:pt>
    <dgm:pt modelId="{A51EE577-EA44-4053-A76C-7998727F6F25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Link zum veröffentlichten Metadatensatz</a:t>
          </a:r>
        </a:p>
      </dgm:t>
    </dgm:pt>
    <dgm:pt modelId="{0C7A03C4-DB13-49D8-941F-075D9475C9C6}" type="parTrans" cxnId="{C79FDA0C-5D9B-467A-80C5-79F162F4DF85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de-DE" dirty="0"/>
        </a:p>
      </dgm:t>
    </dgm:pt>
    <dgm:pt modelId="{CDB34205-CB97-4B1B-9B03-B5CA9E78B74A}" type="sibTrans" cxnId="{C79FDA0C-5D9B-467A-80C5-79F162F4DF85}">
      <dgm:prSet/>
      <dgm:spPr/>
      <dgm:t>
        <a:bodyPr/>
        <a:lstStyle/>
        <a:p>
          <a:endParaRPr lang="de-DE"/>
        </a:p>
      </dgm:t>
    </dgm:pt>
    <dgm:pt modelId="{3746862C-4F72-416B-84AD-42226C153A4F}">
      <dgm:prSet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de-DE" sz="800" b="1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Datierung des Datensatzes</a:t>
          </a:r>
        </a:p>
      </dgm:t>
    </dgm:pt>
    <dgm:pt modelId="{0320156D-CCAF-405F-8399-5702D87963AD}" type="parTrans" cxnId="{8608C07D-2923-4C1E-90B1-1337272B1B84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de-DE"/>
        </a:p>
      </dgm:t>
    </dgm:pt>
    <dgm:pt modelId="{5C9B6CBA-EF73-42BB-BE15-A4854192B084}" type="sibTrans" cxnId="{8608C07D-2923-4C1E-90B1-1337272B1B84}">
      <dgm:prSet/>
      <dgm:spPr/>
      <dgm:t>
        <a:bodyPr/>
        <a:lstStyle/>
        <a:p>
          <a:endParaRPr lang="de-DE"/>
        </a:p>
      </dgm:t>
    </dgm:pt>
    <dgm:pt modelId="{2B429F60-D5CD-4FEF-9A1A-CEAF858D68C1}" type="pres">
      <dgm:prSet presAssocID="{871E9A48-562F-4F13-88AC-95FB776B3934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3DF75EA-4620-4863-87E2-BDF8A1025A90}" type="pres">
      <dgm:prSet presAssocID="{C4B63176-2159-4F85-9657-BBD44DC69D0B}" presName="centerShape" presStyleLbl="node0" presStyleIdx="0" presStyleCnt="1" custScaleX="271478" custScaleY="237398" custLinFactNeighborX="1233" custLinFactNeighborY="-268"/>
      <dgm:spPr/>
    </dgm:pt>
    <dgm:pt modelId="{91BE0FCF-24BD-4EC5-83DD-C32572445A43}" type="pres">
      <dgm:prSet presAssocID="{C39024F8-6627-46CC-BE8D-35252E7A08C6}" presName="parTrans" presStyleLbl="sibTrans2D1" presStyleIdx="0" presStyleCnt="9"/>
      <dgm:spPr/>
    </dgm:pt>
    <dgm:pt modelId="{177F3F9C-4C7A-4D48-A49C-B6054D758181}" type="pres">
      <dgm:prSet presAssocID="{C39024F8-6627-46CC-BE8D-35252E7A08C6}" presName="connectorText" presStyleLbl="sibTrans2D1" presStyleIdx="0" presStyleCnt="9"/>
      <dgm:spPr/>
    </dgm:pt>
    <dgm:pt modelId="{687C8FA5-B7EF-45D0-BD76-B7650EF854A8}" type="pres">
      <dgm:prSet presAssocID="{66C4E286-C818-41E2-AF71-4993D67D3693}" presName="node" presStyleLbl="node1" presStyleIdx="0" presStyleCnt="9">
        <dgm:presLayoutVars>
          <dgm:bulletEnabled val="1"/>
        </dgm:presLayoutVars>
      </dgm:prSet>
      <dgm:spPr/>
    </dgm:pt>
    <dgm:pt modelId="{FF893D44-2A91-47C2-9D98-AF45B9E840A7}" type="pres">
      <dgm:prSet presAssocID="{9C72DAD8-B7CB-4014-853A-A385A23EE7F2}" presName="parTrans" presStyleLbl="sibTrans2D1" presStyleIdx="1" presStyleCnt="9"/>
      <dgm:spPr/>
    </dgm:pt>
    <dgm:pt modelId="{CF21910D-9811-4D99-92BD-3E29DCE3A87F}" type="pres">
      <dgm:prSet presAssocID="{9C72DAD8-B7CB-4014-853A-A385A23EE7F2}" presName="connectorText" presStyleLbl="sibTrans2D1" presStyleIdx="1" presStyleCnt="9"/>
      <dgm:spPr/>
    </dgm:pt>
    <dgm:pt modelId="{E2167031-BCC6-4430-BC1C-54ACF717486B}" type="pres">
      <dgm:prSet presAssocID="{A280CFAC-EB70-422C-9BC7-F486E4D79704}" presName="node" presStyleLbl="node1" presStyleIdx="1" presStyleCnt="9">
        <dgm:presLayoutVars>
          <dgm:bulletEnabled val="1"/>
        </dgm:presLayoutVars>
      </dgm:prSet>
      <dgm:spPr/>
    </dgm:pt>
    <dgm:pt modelId="{57BBA9D2-CF3A-403E-99D6-131FCED9F866}" type="pres">
      <dgm:prSet presAssocID="{1E9972DB-4DB0-4E4E-9389-AA0177852EF2}" presName="parTrans" presStyleLbl="sibTrans2D1" presStyleIdx="2" presStyleCnt="9"/>
      <dgm:spPr/>
    </dgm:pt>
    <dgm:pt modelId="{A9C57B4F-D133-4E94-9344-1CDE1B80EF8B}" type="pres">
      <dgm:prSet presAssocID="{1E9972DB-4DB0-4E4E-9389-AA0177852EF2}" presName="connectorText" presStyleLbl="sibTrans2D1" presStyleIdx="2" presStyleCnt="9"/>
      <dgm:spPr/>
    </dgm:pt>
    <dgm:pt modelId="{EC7A2129-228F-41F5-A461-6218DA95F3EB}" type="pres">
      <dgm:prSet presAssocID="{1E8C756C-064A-44CC-95E9-A2B601D0EF49}" presName="node" presStyleLbl="node1" presStyleIdx="2" presStyleCnt="9">
        <dgm:presLayoutVars>
          <dgm:bulletEnabled val="1"/>
        </dgm:presLayoutVars>
      </dgm:prSet>
      <dgm:spPr/>
    </dgm:pt>
    <dgm:pt modelId="{3C60B8C8-8950-4DF6-B3BF-83481340AB31}" type="pres">
      <dgm:prSet presAssocID="{6B1EAF68-0F52-4906-8D5B-ABD36A76C274}" presName="parTrans" presStyleLbl="sibTrans2D1" presStyleIdx="3" presStyleCnt="9"/>
      <dgm:spPr/>
    </dgm:pt>
    <dgm:pt modelId="{5C67A8CC-A561-4A7F-9193-F0BA05E8FB41}" type="pres">
      <dgm:prSet presAssocID="{6B1EAF68-0F52-4906-8D5B-ABD36A76C274}" presName="connectorText" presStyleLbl="sibTrans2D1" presStyleIdx="3" presStyleCnt="9"/>
      <dgm:spPr/>
    </dgm:pt>
    <dgm:pt modelId="{EDC59F13-73FA-4C4E-BFA0-6892A3061870}" type="pres">
      <dgm:prSet presAssocID="{CCC8A10A-4CD8-4D60-8112-36B271416FD4}" presName="node" presStyleLbl="node1" presStyleIdx="3" presStyleCnt="9">
        <dgm:presLayoutVars>
          <dgm:bulletEnabled val="1"/>
        </dgm:presLayoutVars>
      </dgm:prSet>
      <dgm:spPr/>
    </dgm:pt>
    <dgm:pt modelId="{89381E98-C47C-4295-815C-F5918B7B443C}" type="pres">
      <dgm:prSet presAssocID="{7764DD1E-1665-4D54-A63D-CA4FEA165EBD}" presName="parTrans" presStyleLbl="sibTrans2D1" presStyleIdx="4" presStyleCnt="9"/>
      <dgm:spPr/>
    </dgm:pt>
    <dgm:pt modelId="{54651C73-6B1D-473E-A5FD-55D589AF6471}" type="pres">
      <dgm:prSet presAssocID="{7764DD1E-1665-4D54-A63D-CA4FEA165EBD}" presName="connectorText" presStyleLbl="sibTrans2D1" presStyleIdx="4" presStyleCnt="9"/>
      <dgm:spPr/>
    </dgm:pt>
    <dgm:pt modelId="{A56356DE-F296-410B-8171-291DADCDC1FF}" type="pres">
      <dgm:prSet presAssocID="{5FBD1609-1D42-4B17-8B62-7F50B44F6882}" presName="node" presStyleLbl="node1" presStyleIdx="4" presStyleCnt="9">
        <dgm:presLayoutVars>
          <dgm:bulletEnabled val="1"/>
        </dgm:presLayoutVars>
      </dgm:prSet>
      <dgm:spPr/>
    </dgm:pt>
    <dgm:pt modelId="{3BF26C87-8D00-4EAA-B48A-C621F2570908}" type="pres">
      <dgm:prSet presAssocID="{BE1FD0EE-305B-460C-BC2D-A8B683947FB6}" presName="parTrans" presStyleLbl="sibTrans2D1" presStyleIdx="5" presStyleCnt="9"/>
      <dgm:spPr/>
    </dgm:pt>
    <dgm:pt modelId="{A1B51A22-3887-4D9D-8465-D091365BB27A}" type="pres">
      <dgm:prSet presAssocID="{BE1FD0EE-305B-460C-BC2D-A8B683947FB6}" presName="connectorText" presStyleLbl="sibTrans2D1" presStyleIdx="5" presStyleCnt="9"/>
      <dgm:spPr/>
    </dgm:pt>
    <dgm:pt modelId="{B44D90AA-2ABD-49A2-A04F-C6C8996E3613}" type="pres">
      <dgm:prSet presAssocID="{8387F901-BD4A-416F-84D5-C7C5D9898141}" presName="node" presStyleLbl="node1" presStyleIdx="5" presStyleCnt="9">
        <dgm:presLayoutVars>
          <dgm:bulletEnabled val="1"/>
        </dgm:presLayoutVars>
      </dgm:prSet>
      <dgm:spPr/>
    </dgm:pt>
    <dgm:pt modelId="{31344066-8D00-4C81-8AE4-96E42E7DB87C}" type="pres">
      <dgm:prSet presAssocID="{33566FB9-6FDC-4977-B4E5-FA542AFE43C0}" presName="parTrans" presStyleLbl="sibTrans2D1" presStyleIdx="6" presStyleCnt="9"/>
      <dgm:spPr/>
    </dgm:pt>
    <dgm:pt modelId="{DDD8C1B6-F99C-4E27-8B5C-1FC7514A5059}" type="pres">
      <dgm:prSet presAssocID="{33566FB9-6FDC-4977-B4E5-FA542AFE43C0}" presName="connectorText" presStyleLbl="sibTrans2D1" presStyleIdx="6" presStyleCnt="9"/>
      <dgm:spPr/>
    </dgm:pt>
    <dgm:pt modelId="{5BA47A81-4C61-4AB9-AD95-836E7D2D37E9}" type="pres">
      <dgm:prSet presAssocID="{AA8165E6-BF4A-4E95-B2C7-2D1A464A8F5E}" presName="node" presStyleLbl="node1" presStyleIdx="6" presStyleCnt="9">
        <dgm:presLayoutVars>
          <dgm:bulletEnabled val="1"/>
        </dgm:presLayoutVars>
      </dgm:prSet>
      <dgm:spPr/>
    </dgm:pt>
    <dgm:pt modelId="{18D5B07C-D8D6-4395-BFC2-CA64680F1EC6}" type="pres">
      <dgm:prSet presAssocID="{0C7A03C4-DB13-49D8-941F-075D9475C9C6}" presName="parTrans" presStyleLbl="sibTrans2D1" presStyleIdx="7" presStyleCnt="9"/>
      <dgm:spPr/>
    </dgm:pt>
    <dgm:pt modelId="{CEAD2B55-D6FC-40F4-9EC8-A4F49A2D50FF}" type="pres">
      <dgm:prSet presAssocID="{0C7A03C4-DB13-49D8-941F-075D9475C9C6}" presName="connectorText" presStyleLbl="sibTrans2D1" presStyleIdx="7" presStyleCnt="9"/>
      <dgm:spPr/>
    </dgm:pt>
    <dgm:pt modelId="{51084265-A61E-4253-ADA1-DF2BE6D4692F}" type="pres">
      <dgm:prSet presAssocID="{A51EE577-EA44-4053-A76C-7998727F6F25}" presName="node" presStyleLbl="node1" presStyleIdx="7" presStyleCnt="9" custScaleX="121226">
        <dgm:presLayoutVars>
          <dgm:bulletEnabled val="1"/>
        </dgm:presLayoutVars>
      </dgm:prSet>
      <dgm:spPr/>
    </dgm:pt>
    <dgm:pt modelId="{0548704D-6486-4143-B721-EB9B1220E776}" type="pres">
      <dgm:prSet presAssocID="{0320156D-CCAF-405F-8399-5702D87963AD}" presName="parTrans" presStyleLbl="sibTrans2D1" presStyleIdx="8" presStyleCnt="9"/>
      <dgm:spPr/>
    </dgm:pt>
    <dgm:pt modelId="{C8FB5FB8-7596-4E13-8DC3-4C792547E15E}" type="pres">
      <dgm:prSet presAssocID="{0320156D-CCAF-405F-8399-5702D87963AD}" presName="connectorText" presStyleLbl="sibTrans2D1" presStyleIdx="8" presStyleCnt="9"/>
      <dgm:spPr/>
    </dgm:pt>
    <dgm:pt modelId="{2B5F83AC-D17F-4C1F-A0AF-E89256DFBB1B}" type="pres">
      <dgm:prSet presAssocID="{3746862C-4F72-416B-84AD-42226C153A4F}" presName="node" presStyleLbl="node1" presStyleIdx="8" presStyleCnt="9" custScaleX="152632">
        <dgm:presLayoutVars>
          <dgm:bulletEnabled val="1"/>
        </dgm:presLayoutVars>
      </dgm:prSet>
      <dgm:spPr/>
    </dgm:pt>
  </dgm:ptLst>
  <dgm:cxnLst>
    <dgm:cxn modelId="{A79C2104-30A7-4CB1-8550-40185C86A3DC}" type="presOf" srcId="{33566FB9-6FDC-4977-B4E5-FA542AFE43C0}" destId="{31344066-8D00-4C81-8AE4-96E42E7DB87C}" srcOrd="0" destOrd="0" presId="urn:microsoft.com/office/officeart/2005/8/layout/radial5"/>
    <dgm:cxn modelId="{744B120C-53B4-4D0F-9C5E-1ED591C1004E}" type="presOf" srcId="{8387F901-BD4A-416F-84D5-C7C5D9898141}" destId="{B44D90AA-2ABD-49A2-A04F-C6C8996E3613}" srcOrd="0" destOrd="0" presId="urn:microsoft.com/office/officeart/2005/8/layout/radial5"/>
    <dgm:cxn modelId="{C79FDA0C-5D9B-467A-80C5-79F162F4DF85}" srcId="{C4B63176-2159-4F85-9657-BBD44DC69D0B}" destId="{A51EE577-EA44-4053-A76C-7998727F6F25}" srcOrd="7" destOrd="0" parTransId="{0C7A03C4-DB13-49D8-941F-075D9475C9C6}" sibTransId="{CDB34205-CB97-4B1B-9B03-B5CA9E78B74A}"/>
    <dgm:cxn modelId="{38E9301B-09E4-4B1C-91BE-17A43D83E977}" type="presOf" srcId="{1E9972DB-4DB0-4E4E-9389-AA0177852EF2}" destId="{A9C57B4F-D133-4E94-9344-1CDE1B80EF8B}" srcOrd="1" destOrd="0" presId="urn:microsoft.com/office/officeart/2005/8/layout/radial5"/>
    <dgm:cxn modelId="{80420426-F8B3-4DFF-BEB0-2E1FF068863D}" type="presOf" srcId="{33566FB9-6FDC-4977-B4E5-FA542AFE43C0}" destId="{DDD8C1B6-F99C-4E27-8B5C-1FC7514A5059}" srcOrd="1" destOrd="0" presId="urn:microsoft.com/office/officeart/2005/8/layout/radial5"/>
    <dgm:cxn modelId="{CBA1422C-CDB8-4CB5-9035-E205927EA67A}" type="presOf" srcId="{A280CFAC-EB70-422C-9BC7-F486E4D79704}" destId="{E2167031-BCC6-4430-BC1C-54ACF717486B}" srcOrd="0" destOrd="0" presId="urn:microsoft.com/office/officeart/2005/8/layout/radial5"/>
    <dgm:cxn modelId="{D205FE35-A113-4C16-9583-6C4EC8F4A979}" type="presOf" srcId="{C39024F8-6627-46CC-BE8D-35252E7A08C6}" destId="{91BE0FCF-24BD-4EC5-83DD-C32572445A43}" srcOrd="0" destOrd="0" presId="urn:microsoft.com/office/officeart/2005/8/layout/radial5"/>
    <dgm:cxn modelId="{3995EA5F-EF2A-4832-BB9F-97CB26FC4231}" type="presOf" srcId="{1E9972DB-4DB0-4E4E-9389-AA0177852EF2}" destId="{57BBA9D2-CF3A-403E-99D6-131FCED9F866}" srcOrd="0" destOrd="0" presId="urn:microsoft.com/office/officeart/2005/8/layout/radial5"/>
    <dgm:cxn modelId="{E3E64861-4F71-41BB-ACD1-9CB48301C092}" srcId="{C4B63176-2159-4F85-9657-BBD44DC69D0B}" destId="{A280CFAC-EB70-422C-9BC7-F486E4D79704}" srcOrd="1" destOrd="0" parTransId="{9C72DAD8-B7CB-4014-853A-A385A23EE7F2}" sibTransId="{1E56C881-DB97-4605-B817-C10349F14DCC}"/>
    <dgm:cxn modelId="{00969546-C63B-4C7F-831D-4AB889D58AFD}" type="presOf" srcId="{A51EE577-EA44-4053-A76C-7998727F6F25}" destId="{51084265-A61E-4253-ADA1-DF2BE6D4692F}" srcOrd="0" destOrd="0" presId="urn:microsoft.com/office/officeart/2005/8/layout/radial5"/>
    <dgm:cxn modelId="{035B4D6E-6843-4864-B2FA-A0456D633931}" type="presOf" srcId="{0320156D-CCAF-405F-8399-5702D87963AD}" destId="{C8FB5FB8-7596-4E13-8DC3-4C792547E15E}" srcOrd="1" destOrd="0" presId="urn:microsoft.com/office/officeart/2005/8/layout/radial5"/>
    <dgm:cxn modelId="{65D61C4F-81C6-47CC-A573-C4D4CE54FF39}" type="presOf" srcId="{66C4E286-C818-41E2-AF71-4993D67D3693}" destId="{687C8FA5-B7EF-45D0-BD76-B7650EF854A8}" srcOrd="0" destOrd="0" presId="urn:microsoft.com/office/officeart/2005/8/layout/radial5"/>
    <dgm:cxn modelId="{26659F6F-EDD9-4FDC-8FA5-7D60587F039A}" type="presOf" srcId="{0320156D-CCAF-405F-8399-5702D87963AD}" destId="{0548704D-6486-4143-B721-EB9B1220E776}" srcOrd="0" destOrd="0" presId="urn:microsoft.com/office/officeart/2005/8/layout/radial5"/>
    <dgm:cxn modelId="{2F630450-75DA-4FF2-9B55-6C531BF785D5}" srcId="{C4B63176-2159-4F85-9657-BBD44DC69D0B}" destId="{AA8165E6-BF4A-4E95-B2C7-2D1A464A8F5E}" srcOrd="6" destOrd="0" parTransId="{33566FB9-6FDC-4977-B4E5-FA542AFE43C0}" sibTransId="{F24D022F-2113-48BA-B66C-49911DDD4C06}"/>
    <dgm:cxn modelId="{54505379-5911-4BFB-B2D5-E080A945C45F}" type="presOf" srcId="{C39024F8-6627-46CC-BE8D-35252E7A08C6}" destId="{177F3F9C-4C7A-4D48-A49C-B6054D758181}" srcOrd="1" destOrd="0" presId="urn:microsoft.com/office/officeart/2005/8/layout/radial5"/>
    <dgm:cxn modelId="{C49D205A-CF24-423C-8EB1-D216769A5385}" type="presOf" srcId="{BE1FD0EE-305B-460C-BC2D-A8B683947FB6}" destId="{A1B51A22-3887-4D9D-8465-D091365BB27A}" srcOrd="1" destOrd="0" presId="urn:microsoft.com/office/officeart/2005/8/layout/radial5"/>
    <dgm:cxn modelId="{8608C07D-2923-4C1E-90B1-1337272B1B84}" srcId="{C4B63176-2159-4F85-9657-BBD44DC69D0B}" destId="{3746862C-4F72-416B-84AD-42226C153A4F}" srcOrd="8" destOrd="0" parTransId="{0320156D-CCAF-405F-8399-5702D87963AD}" sibTransId="{5C9B6CBA-EF73-42BB-BE15-A4854192B084}"/>
    <dgm:cxn modelId="{F59C0684-789F-4537-A851-5976BF83386B}" type="presOf" srcId="{0C7A03C4-DB13-49D8-941F-075D9475C9C6}" destId="{18D5B07C-D8D6-4395-BFC2-CA64680F1EC6}" srcOrd="0" destOrd="0" presId="urn:microsoft.com/office/officeart/2005/8/layout/radial5"/>
    <dgm:cxn modelId="{E0267B8B-546E-46FD-9F7F-54E20377F46F}" type="presOf" srcId="{6B1EAF68-0F52-4906-8D5B-ABD36A76C274}" destId="{5C67A8CC-A561-4A7F-9193-F0BA05E8FB41}" srcOrd="1" destOrd="0" presId="urn:microsoft.com/office/officeart/2005/8/layout/radial5"/>
    <dgm:cxn modelId="{0608BD8E-8E0C-4DC9-8B93-B446C4AE0F32}" type="presOf" srcId="{9C72DAD8-B7CB-4014-853A-A385A23EE7F2}" destId="{FF893D44-2A91-47C2-9D98-AF45B9E840A7}" srcOrd="0" destOrd="0" presId="urn:microsoft.com/office/officeart/2005/8/layout/radial5"/>
    <dgm:cxn modelId="{74C40094-F307-488E-8DB6-586740B6139A}" type="presOf" srcId="{6B1EAF68-0F52-4906-8D5B-ABD36A76C274}" destId="{3C60B8C8-8950-4DF6-B3BF-83481340AB31}" srcOrd="0" destOrd="0" presId="urn:microsoft.com/office/officeart/2005/8/layout/radial5"/>
    <dgm:cxn modelId="{885E3696-FDB6-4A67-9DCD-A568CBF952CE}" type="presOf" srcId="{C4B63176-2159-4F85-9657-BBD44DC69D0B}" destId="{43DF75EA-4620-4863-87E2-BDF8A1025A90}" srcOrd="0" destOrd="0" presId="urn:microsoft.com/office/officeart/2005/8/layout/radial5"/>
    <dgm:cxn modelId="{E61F1698-E2BA-4AA5-9ABD-ED43829EF8AE}" type="presOf" srcId="{AA8165E6-BF4A-4E95-B2C7-2D1A464A8F5E}" destId="{5BA47A81-4C61-4AB9-AD95-836E7D2D37E9}" srcOrd="0" destOrd="0" presId="urn:microsoft.com/office/officeart/2005/8/layout/radial5"/>
    <dgm:cxn modelId="{71C49D9E-FD0D-481D-8333-2B88027F8F6A}" srcId="{C4B63176-2159-4F85-9657-BBD44DC69D0B}" destId="{8387F901-BD4A-416F-84D5-C7C5D9898141}" srcOrd="5" destOrd="0" parTransId="{BE1FD0EE-305B-460C-BC2D-A8B683947FB6}" sibTransId="{07C4F96C-5536-4C5F-883E-11B9BB86FA1C}"/>
    <dgm:cxn modelId="{D7F2E9AC-D119-44A2-A2BD-94A92CEB74B5}" type="presOf" srcId="{7764DD1E-1665-4D54-A63D-CA4FEA165EBD}" destId="{89381E98-C47C-4295-815C-F5918B7B443C}" srcOrd="0" destOrd="0" presId="urn:microsoft.com/office/officeart/2005/8/layout/radial5"/>
    <dgm:cxn modelId="{44CA6CAD-6446-4540-A011-2BC8A41BA947}" srcId="{C4B63176-2159-4F85-9657-BBD44DC69D0B}" destId="{66C4E286-C818-41E2-AF71-4993D67D3693}" srcOrd="0" destOrd="0" parTransId="{C39024F8-6627-46CC-BE8D-35252E7A08C6}" sibTransId="{DEC968D1-F156-4D56-A028-15E04A8A2FFA}"/>
    <dgm:cxn modelId="{D017C8AE-4CFB-4F87-88EA-9E55AB206D81}" type="presOf" srcId="{7764DD1E-1665-4D54-A63D-CA4FEA165EBD}" destId="{54651C73-6B1D-473E-A5FD-55D589AF6471}" srcOrd="1" destOrd="0" presId="urn:microsoft.com/office/officeart/2005/8/layout/radial5"/>
    <dgm:cxn modelId="{BEB892BC-9E16-4D8F-BA0B-B7E87DFCECA3}" type="presOf" srcId="{5FBD1609-1D42-4B17-8B62-7F50B44F6882}" destId="{A56356DE-F296-410B-8171-291DADCDC1FF}" srcOrd="0" destOrd="0" presId="urn:microsoft.com/office/officeart/2005/8/layout/radial5"/>
    <dgm:cxn modelId="{3798CFBF-2D19-4B07-84E5-413DB3E6F82F}" srcId="{C4B63176-2159-4F85-9657-BBD44DC69D0B}" destId="{5FBD1609-1D42-4B17-8B62-7F50B44F6882}" srcOrd="4" destOrd="0" parTransId="{7764DD1E-1665-4D54-A63D-CA4FEA165EBD}" sibTransId="{F10F0210-1DC5-4428-B262-4F2A1D7CB0CF}"/>
    <dgm:cxn modelId="{DB6F81C1-AE2D-4DBC-8F76-E4877296DF40}" srcId="{C4B63176-2159-4F85-9657-BBD44DC69D0B}" destId="{1E8C756C-064A-44CC-95E9-A2B601D0EF49}" srcOrd="2" destOrd="0" parTransId="{1E9972DB-4DB0-4E4E-9389-AA0177852EF2}" sibTransId="{01A25E5A-52E6-439D-8F8D-2DED845C46F0}"/>
    <dgm:cxn modelId="{2F3099C3-8230-40B5-9564-A42D3CE170BA}" type="presOf" srcId="{9C72DAD8-B7CB-4014-853A-A385A23EE7F2}" destId="{CF21910D-9811-4D99-92BD-3E29DCE3A87F}" srcOrd="1" destOrd="0" presId="urn:microsoft.com/office/officeart/2005/8/layout/radial5"/>
    <dgm:cxn modelId="{5A8225E1-9077-4BEA-BCA5-02E4CF3E32BE}" type="presOf" srcId="{0C7A03C4-DB13-49D8-941F-075D9475C9C6}" destId="{CEAD2B55-D6FC-40F4-9EC8-A4F49A2D50FF}" srcOrd="1" destOrd="0" presId="urn:microsoft.com/office/officeart/2005/8/layout/radial5"/>
    <dgm:cxn modelId="{8E6D79E1-7CCC-48F5-BFD5-34E9387057CB}" type="presOf" srcId="{3746862C-4F72-416B-84AD-42226C153A4F}" destId="{2B5F83AC-D17F-4C1F-A0AF-E89256DFBB1B}" srcOrd="0" destOrd="0" presId="urn:microsoft.com/office/officeart/2005/8/layout/radial5"/>
    <dgm:cxn modelId="{CF3F75E4-1D45-41C5-A674-13A563985B4E}" type="presOf" srcId="{1E8C756C-064A-44CC-95E9-A2B601D0EF49}" destId="{EC7A2129-228F-41F5-A461-6218DA95F3EB}" srcOrd="0" destOrd="0" presId="urn:microsoft.com/office/officeart/2005/8/layout/radial5"/>
    <dgm:cxn modelId="{292E24E8-A00E-4E74-93F7-63DDA5CAA5BC}" type="presOf" srcId="{871E9A48-562F-4F13-88AC-95FB776B3934}" destId="{2B429F60-D5CD-4FEF-9A1A-CEAF858D68C1}" srcOrd="0" destOrd="0" presId="urn:microsoft.com/office/officeart/2005/8/layout/radial5"/>
    <dgm:cxn modelId="{DC5834F4-69A1-4BF0-9F07-008197FDB03E}" srcId="{871E9A48-562F-4F13-88AC-95FB776B3934}" destId="{C4B63176-2159-4F85-9657-BBD44DC69D0B}" srcOrd="0" destOrd="0" parTransId="{CFA6DEF8-969D-4088-8A4E-50D5DEFC384F}" sibTransId="{791C8577-B7B8-425A-B7DC-8BB8B8368C95}"/>
    <dgm:cxn modelId="{2D5D04F7-5076-4CDA-A3B7-F992A50068D3}" srcId="{C4B63176-2159-4F85-9657-BBD44DC69D0B}" destId="{CCC8A10A-4CD8-4D60-8112-36B271416FD4}" srcOrd="3" destOrd="0" parTransId="{6B1EAF68-0F52-4906-8D5B-ABD36A76C274}" sibTransId="{A1071131-05FF-4CD4-9BEB-70EB1558C297}"/>
    <dgm:cxn modelId="{9A5193F8-9D9D-4DDA-A894-A7BCBB9CB815}" type="presOf" srcId="{BE1FD0EE-305B-460C-BC2D-A8B683947FB6}" destId="{3BF26C87-8D00-4EAA-B48A-C621F2570908}" srcOrd="0" destOrd="0" presId="urn:microsoft.com/office/officeart/2005/8/layout/radial5"/>
    <dgm:cxn modelId="{4BBAB3F8-2C66-48D8-AE41-71A553519E4A}" type="presOf" srcId="{CCC8A10A-4CD8-4D60-8112-36B271416FD4}" destId="{EDC59F13-73FA-4C4E-BFA0-6892A3061870}" srcOrd="0" destOrd="0" presId="urn:microsoft.com/office/officeart/2005/8/layout/radial5"/>
    <dgm:cxn modelId="{CBB31D40-1D59-4AFB-A90B-408304713F68}" type="presParOf" srcId="{2B429F60-D5CD-4FEF-9A1A-CEAF858D68C1}" destId="{43DF75EA-4620-4863-87E2-BDF8A1025A90}" srcOrd="0" destOrd="0" presId="urn:microsoft.com/office/officeart/2005/8/layout/radial5"/>
    <dgm:cxn modelId="{ACC74D6A-B1B2-4F26-902B-F0470324DC2E}" type="presParOf" srcId="{2B429F60-D5CD-4FEF-9A1A-CEAF858D68C1}" destId="{91BE0FCF-24BD-4EC5-83DD-C32572445A43}" srcOrd="1" destOrd="0" presId="urn:microsoft.com/office/officeart/2005/8/layout/radial5"/>
    <dgm:cxn modelId="{944D49B1-AF45-4A40-8ED6-938109727547}" type="presParOf" srcId="{91BE0FCF-24BD-4EC5-83DD-C32572445A43}" destId="{177F3F9C-4C7A-4D48-A49C-B6054D758181}" srcOrd="0" destOrd="0" presId="urn:microsoft.com/office/officeart/2005/8/layout/radial5"/>
    <dgm:cxn modelId="{A7F69F20-775B-4F6D-8902-B440704A5024}" type="presParOf" srcId="{2B429F60-D5CD-4FEF-9A1A-CEAF858D68C1}" destId="{687C8FA5-B7EF-45D0-BD76-B7650EF854A8}" srcOrd="2" destOrd="0" presId="urn:microsoft.com/office/officeart/2005/8/layout/radial5"/>
    <dgm:cxn modelId="{E729198D-3593-4842-8A3A-05F03F062B00}" type="presParOf" srcId="{2B429F60-D5CD-4FEF-9A1A-CEAF858D68C1}" destId="{FF893D44-2A91-47C2-9D98-AF45B9E840A7}" srcOrd="3" destOrd="0" presId="urn:microsoft.com/office/officeart/2005/8/layout/radial5"/>
    <dgm:cxn modelId="{C2F2EDA9-2F66-4DA3-83DD-AB5B8775156F}" type="presParOf" srcId="{FF893D44-2A91-47C2-9D98-AF45B9E840A7}" destId="{CF21910D-9811-4D99-92BD-3E29DCE3A87F}" srcOrd="0" destOrd="0" presId="urn:microsoft.com/office/officeart/2005/8/layout/radial5"/>
    <dgm:cxn modelId="{A797D4A8-CBAC-45C2-A7BB-DAE077FB90B9}" type="presParOf" srcId="{2B429F60-D5CD-4FEF-9A1A-CEAF858D68C1}" destId="{E2167031-BCC6-4430-BC1C-54ACF717486B}" srcOrd="4" destOrd="0" presId="urn:microsoft.com/office/officeart/2005/8/layout/radial5"/>
    <dgm:cxn modelId="{73A14ADC-A66C-4DD3-AD1F-FE7C3459671D}" type="presParOf" srcId="{2B429F60-D5CD-4FEF-9A1A-CEAF858D68C1}" destId="{57BBA9D2-CF3A-403E-99D6-131FCED9F866}" srcOrd="5" destOrd="0" presId="urn:microsoft.com/office/officeart/2005/8/layout/radial5"/>
    <dgm:cxn modelId="{0A73D1E8-77F0-4C84-968E-B16DB7206CE7}" type="presParOf" srcId="{57BBA9D2-CF3A-403E-99D6-131FCED9F866}" destId="{A9C57B4F-D133-4E94-9344-1CDE1B80EF8B}" srcOrd="0" destOrd="0" presId="urn:microsoft.com/office/officeart/2005/8/layout/radial5"/>
    <dgm:cxn modelId="{511FF80B-13B6-446A-A13C-608F0EEC9EF3}" type="presParOf" srcId="{2B429F60-D5CD-4FEF-9A1A-CEAF858D68C1}" destId="{EC7A2129-228F-41F5-A461-6218DA95F3EB}" srcOrd="6" destOrd="0" presId="urn:microsoft.com/office/officeart/2005/8/layout/radial5"/>
    <dgm:cxn modelId="{B25D626B-9224-4EAF-B5AD-5BD6063EEBBB}" type="presParOf" srcId="{2B429F60-D5CD-4FEF-9A1A-CEAF858D68C1}" destId="{3C60B8C8-8950-4DF6-B3BF-83481340AB31}" srcOrd="7" destOrd="0" presId="urn:microsoft.com/office/officeart/2005/8/layout/radial5"/>
    <dgm:cxn modelId="{3208C8A9-6314-4576-BAE3-7234BF7C6177}" type="presParOf" srcId="{3C60B8C8-8950-4DF6-B3BF-83481340AB31}" destId="{5C67A8CC-A561-4A7F-9193-F0BA05E8FB41}" srcOrd="0" destOrd="0" presId="urn:microsoft.com/office/officeart/2005/8/layout/radial5"/>
    <dgm:cxn modelId="{ACCD7BCC-9284-4BD9-B78D-284D6007A0D2}" type="presParOf" srcId="{2B429F60-D5CD-4FEF-9A1A-CEAF858D68C1}" destId="{EDC59F13-73FA-4C4E-BFA0-6892A3061870}" srcOrd="8" destOrd="0" presId="urn:microsoft.com/office/officeart/2005/8/layout/radial5"/>
    <dgm:cxn modelId="{9165B164-6C92-4706-B6D1-7053D951F8CF}" type="presParOf" srcId="{2B429F60-D5CD-4FEF-9A1A-CEAF858D68C1}" destId="{89381E98-C47C-4295-815C-F5918B7B443C}" srcOrd="9" destOrd="0" presId="urn:microsoft.com/office/officeart/2005/8/layout/radial5"/>
    <dgm:cxn modelId="{54709B9B-A242-4A21-8189-A37716152F19}" type="presParOf" srcId="{89381E98-C47C-4295-815C-F5918B7B443C}" destId="{54651C73-6B1D-473E-A5FD-55D589AF6471}" srcOrd="0" destOrd="0" presId="urn:microsoft.com/office/officeart/2005/8/layout/radial5"/>
    <dgm:cxn modelId="{B1CE2A29-09FA-49AB-B12F-D787D4ACF983}" type="presParOf" srcId="{2B429F60-D5CD-4FEF-9A1A-CEAF858D68C1}" destId="{A56356DE-F296-410B-8171-291DADCDC1FF}" srcOrd="10" destOrd="0" presId="urn:microsoft.com/office/officeart/2005/8/layout/radial5"/>
    <dgm:cxn modelId="{669F30EF-3A7D-4066-AB22-B1AC0A218B83}" type="presParOf" srcId="{2B429F60-D5CD-4FEF-9A1A-CEAF858D68C1}" destId="{3BF26C87-8D00-4EAA-B48A-C621F2570908}" srcOrd="11" destOrd="0" presId="urn:microsoft.com/office/officeart/2005/8/layout/radial5"/>
    <dgm:cxn modelId="{DC775017-9073-4D57-AF50-C2D0DB912245}" type="presParOf" srcId="{3BF26C87-8D00-4EAA-B48A-C621F2570908}" destId="{A1B51A22-3887-4D9D-8465-D091365BB27A}" srcOrd="0" destOrd="0" presId="urn:microsoft.com/office/officeart/2005/8/layout/radial5"/>
    <dgm:cxn modelId="{F4E37472-0549-487D-89AF-DCFD6F264BC1}" type="presParOf" srcId="{2B429F60-D5CD-4FEF-9A1A-CEAF858D68C1}" destId="{B44D90AA-2ABD-49A2-A04F-C6C8996E3613}" srcOrd="12" destOrd="0" presId="urn:microsoft.com/office/officeart/2005/8/layout/radial5"/>
    <dgm:cxn modelId="{BC7AA144-6019-4463-86EB-4DAFE365AFF1}" type="presParOf" srcId="{2B429F60-D5CD-4FEF-9A1A-CEAF858D68C1}" destId="{31344066-8D00-4C81-8AE4-96E42E7DB87C}" srcOrd="13" destOrd="0" presId="urn:microsoft.com/office/officeart/2005/8/layout/radial5"/>
    <dgm:cxn modelId="{61B39A22-45EF-4EFC-8346-123D0142F568}" type="presParOf" srcId="{31344066-8D00-4C81-8AE4-96E42E7DB87C}" destId="{DDD8C1B6-F99C-4E27-8B5C-1FC7514A5059}" srcOrd="0" destOrd="0" presId="urn:microsoft.com/office/officeart/2005/8/layout/radial5"/>
    <dgm:cxn modelId="{92225F55-BBDC-4BD0-8094-892DA76514A8}" type="presParOf" srcId="{2B429F60-D5CD-4FEF-9A1A-CEAF858D68C1}" destId="{5BA47A81-4C61-4AB9-AD95-836E7D2D37E9}" srcOrd="14" destOrd="0" presId="urn:microsoft.com/office/officeart/2005/8/layout/radial5"/>
    <dgm:cxn modelId="{B4E0445F-4DA7-4CFA-ACEA-3F6787E8D29B}" type="presParOf" srcId="{2B429F60-D5CD-4FEF-9A1A-CEAF858D68C1}" destId="{18D5B07C-D8D6-4395-BFC2-CA64680F1EC6}" srcOrd="15" destOrd="0" presId="urn:microsoft.com/office/officeart/2005/8/layout/radial5"/>
    <dgm:cxn modelId="{D77C0386-0E52-403D-88FB-2DA0A5E0C12C}" type="presParOf" srcId="{18D5B07C-D8D6-4395-BFC2-CA64680F1EC6}" destId="{CEAD2B55-D6FC-40F4-9EC8-A4F49A2D50FF}" srcOrd="0" destOrd="0" presId="urn:microsoft.com/office/officeart/2005/8/layout/radial5"/>
    <dgm:cxn modelId="{21CCDDE2-AD01-4001-8FF5-79651A4BAB7F}" type="presParOf" srcId="{2B429F60-D5CD-4FEF-9A1A-CEAF858D68C1}" destId="{51084265-A61E-4253-ADA1-DF2BE6D4692F}" srcOrd="16" destOrd="0" presId="urn:microsoft.com/office/officeart/2005/8/layout/radial5"/>
    <dgm:cxn modelId="{CE2CE346-7CD1-4A18-9EBE-B7780342D1AB}" type="presParOf" srcId="{2B429F60-D5CD-4FEF-9A1A-CEAF858D68C1}" destId="{0548704D-6486-4143-B721-EB9B1220E776}" srcOrd="17" destOrd="0" presId="urn:microsoft.com/office/officeart/2005/8/layout/radial5"/>
    <dgm:cxn modelId="{163D9477-FEE6-4DD1-9CEE-AEE8EEF3958B}" type="presParOf" srcId="{0548704D-6486-4143-B721-EB9B1220E776}" destId="{C8FB5FB8-7596-4E13-8DC3-4C792547E15E}" srcOrd="0" destOrd="0" presId="urn:microsoft.com/office/officeart/2005/8/layout/radial5"/>
    <dgm:cxn modelId="{CA97706F-31A5-4100-B8E4-AB9A1E8F0179}" type="presParOf" srcId="{2B429F60-D5CD-4FEF-9A1A-CEAF858D68C1}" destId="{2B5F83AC-D17F-4C1F-A0AF-E89256DFBB1B}" srcOrd="1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DF75EA-4620-4863-87E2-BDF8A1025A90}">
      <dsp:nvSpPr>
        <dsp:cNvPr id="0" name=""/>
        <dsp:cNvSpPr/>
      </dsp:nvSpPr>
      <dsp:spPr>
        <a:xfrm>
          <a:off x="3771149" y="1909028"/>
          <a:ext cx="1863139" cy="162925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6300" kern="1200" dirty="0"/>
        </a:p>
      </dsp:txBody>
      <dsp:txXfrm>
        <a:off x="4043999" y="2147626"/>
        <a:ext cx="1317439" cy="1152054"/>
      </dsp:txXfrm>
    </dsp:sp>
    <dsp:sp modelId="{91BE0FCF-24BD-4EC5-83DD-C32572445A43}">
      <dsp:nvSpPr>
        <dsp:cNvPr id="0" name=""/>
        <dsp:cNvSpPr/>
      </dsp:nvSpPr>
      <dsp:spPr>
        <a:xfrm rot="16114786">
          <a:off x="4355705" y="1096601"/>
          <a:ext cx="625279" cy="481209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 rot="10800000">
        <a:off x="4429676" y="1265002"/>
        <a:ext cx="480916" cy="288725"/>
      </dsp:txXfrm>
    </dsp:sp>
    <dsp:sp modelId="{687C8FA5-B7EF-45D0-BD76-B7650EF854A8}">
      <dsp:nvSpPr>
        <dsp:cNvPr id="0" name=""/>
        <dsp:cNvSpPr/>
      </dsp:nvSpPr>
      <dsp:spPr>
        <a:xfrm>
          <a:off x="4290685" y="22257"/>
          <a:ext cx="707660" cy="707660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Objekt-titel</a:t>
          </a:r>
        </a:p>
      </dsp:txBody>
      <dsp:txXfrm>
        <a:off x="4394319" y="125891"/>
        <a:ext cx="500392" cy="500392"/>
      </dsp:txXfrm>
    </dsp:sp>
    <dsp:sp modelId="{FF893D44-2A91-47C2-9D98-AF45B9E840A7}">
      <dsp:nvSpPr>
        <dsp:cNvPr id="0" name=""/>
        <dsp:cNvSpPr/>
      </dsp:nvSpPr>
      <dsp:spPr>
        <a:xfrm rot="17477700">
          <a:off x="4901486" y="1194407"/>
          <a:ext cx="607046" cy="481209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>
        <a:off x="4947453" y="1357902"/>
        <a:ext cx="462683" cy="288725"/>
      </dsp:txXfrm>
    </dsp:sp>
    <dsp:sp modelId="{E2167031-BCC6-4430-BC1C-54ACF717486B}">
      <dsp:nvSpPr>
        <dsp:cNvPr id="0" name=""/>
        <dsp:cNvSpPr/>
      </dsp:nvSpPr>
      <dsp:spPr>
        <a:xfrm>
          <a:off x="5193901" y="201918"/>
          <a:ext cx="707660" cy="707660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Maße</a:t>
          </a:r>
        </a:p>
      </dsp:txBody>
      <dsp:txXfrm>
        <a:off x="5297535" y="305552"/>
        <a:ext cx="500392" cy="500392"/>
      </dsp:txXfrm>
    </dsp:sp>
    <dsp:sp modelId="{57BBA9D2-CF3A-403E-99D6-131FCED9F866}">
      <dsp:nvSpPr>
        <dsp:cNvPr id="0" name=""/>
        <dsp:cNvSpPr/>
      </dsp:nvSpPr>
      <dsp:spPr>
        <a:xfrm rot="18852070">
          <a:off x="5385997" y="1483188"/>
          <a:ext cx="578165" cy="48120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>
        <a:off x="5407855" y="1631177"/>
        <a:ext cx="433802" cy="288725"/>
      </dsp:txXfrm>
    </dsp:sp>
    <dsp:sp modelId="{EC7A2129-228F-41F5-A461-6218DA95F3EB}">
      <dsp:nvSpPr>
        <dsp:cNvPr id="0" name=""/>
        <dsp:cNvSpPr/>
      </dsp:nvSpPr>
      <dsp:spPr>
        <a:xfrm>
          <a:off x="5959610" y="713549"/>
          <a:ext cx="707660" cy="707660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Ereignistyp</a:t>
          </a:r>
        </a:p>
      </dsp:txBody>
      <dsp:txXfrm>
        <a:off x="6063244" y="817183"/>
        <a:ext cx="500392" cy="500392"/>
      </dsp:txXfrm>
    </dsp:sp>
    <dsp:sp modelId="{3C60B8C8-8950-4DF6-B3BF-83481340AB31}">
      <dsp:nvSpPr>
        <dsp:cNvPr id="0" name=""/>
        <dsp:cNvSpPr/>
      </dsp:nvSpPr>
      <dsp:spPr>
        <a:xfrm rot="20234189">
          <a:off x="5731559" y="1936026"/>
          <a:ext cx="549594" cy="48120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>
        <a:off x="5737181" y="2060197"/>
        <a:ext cx="405231" cy="288725"/>
      </dsp:txXfrm>
    </dsp:sp>
    <dsp:sp modelId="{EDC59F13-73FA-4C4E-BFA0-6892A3061870}">
      <dsp:nvSpPr>
        <dsp:cNvPr id="0" name=""/>
        <dsp:cNvSpPr/>
      </dsp:nvSpPr>
      <dsp:spPr>
        <a:xfrm>
          <a:off x="6471241" y="1479258"/>
          <a:ext cx="707660" cy="707660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Person/</a:t>
          </a:r>
          <a:b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</a:b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Körper-</a:t>
          </a:r>
          <a:r>
            <a:rPr lang="de-DE" sz="800" b="1" kern="1200" dirty="0" err="1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schaft</a:t>
          </a:r>
          <a:endParaRPr lang="de-DE" sz="800" b="1" kern="1200" dirty="0">
            <a:solidFill>
              <a:schemeClr val="tx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6574875" y="1582892"/>
        <a:ext cx="500392" cy="500392"/>
      </dsp:txXfrm>
    </dsp:sp>
    <dsp:sp modelId="{89381E98-C47C-4295-815C-F5918B7B443C}">
      <dsp:nvSpPr>
        <dsp:cNvPr id="0" name=""/>
        <dsp:cNvSpPr/>
      </dsp:nvSpPr>
      <dsp:spPr>
        <a:xfrm rot="18892">
          <a:off x="5857926" y="2490877"/>
          <a:ext cx="538825" cy="48120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 dirty="0"/>
        </a:p>
      </dsp:txBody>
      <dsp:txXfrm>
        <a:off x="5857927" y="2586722"/>
        <a:ext cx="394462" cy="288725"/>
      </dsp:txXfrm>
    </dsp:sp>
    <dsp:sp modelId="{A56356DE-F296-410B-8171-291DADCDC1FF}">
      <dsp:nvSpPr>
        <dsp:cNvPr id="0" name=""/>
        <dsp:cNvSpPr/>
      </dsp:nvSpPr>
      <dsp:spPr>
        <a:xfrm>
          <a:off x="6650901" y="2382473"/>
          <a:ext cx="707660" cy="707660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 err="1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Datie-rung</a:t>
          </a:r>
          <a:endParaRPr lang="de-DE" sz="800" b="1" kern="1200" dirty="0">
            <a:solidFill>
              <a:schemeClr val="tx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6754535" y="2486107"/>
        <a:ext cx="500392" cy="500392"/>
      </dsp:txXfrm>
    </dsp:sp>
    <dsp:sp modelId="{3BF26C87-8D00-4EAA-B48A-C621F2570908}">
      <dsp:nvSpPr>
        <dsp:cNvPr id="0" name=""/>
        <dsp:cNvSpPr/>
      </dsp:nvSpPr>
      <dsp:spPr>
        <a:xfrm rot="1400509">
          <a:off x="5727040" y="3044906"/>
          <a:ext cx="555361" cy="48120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>
        <a:off x="5732948" y="3112549"/>
        <a:ext cx="410998" cy="288725"/>
      </dsp:txXfrm>
    </dsp:sp>
    <dsp:sp modelId="{B44D90AA-2ABD-49A2-A04F-C6C8996E3613}">
      <dsp:nvSpPr>
        <dsp:cNvPr id="0" name=""/>
        <dsp:cNvSpPr/>
      </dsp:nvSpPr>
      <dsp:spPr>
        <a:xfrm>
          <a:off x="6471241" y="3285689"/>
          <a:ext cx="707660" cy="707660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Ort</a:t>
          </a:r>
        </a:p>
      </dsp:txBody>
      <dsp:txXfrm>
        <a:off x="6574875" y="3389323"/>
        <a:ext cx="500392" cy="500392"/>
      </dsp:txXfrm>
    </dsp:sp>
    <dsp:sp modelId="{31344066-8D00-4C81-8AE4-96E42E7DB87C}">
      <dsp:nvSpPr>
        <dsp:cNvPr id="0" name=""/>
        <dsp:cNvSpPr/>
      </dsp:nvSpPr>
      <dsp:spPr>
        <a:xfrm rot="2773972">
          <a:off x="5379138" y="3496299"/>
          <a:ext cx="588274" cy="481209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>
        <a:off x="5401389" y="3540415"/>
        <a:ext cx="443911" cy="288725"/>
      </dsp:txXfrm>
    </dsp:sp>
    <dsp:sp modelId="{5BA47A81-4C61-4AB9-AD95-836E7D2D37E9}">
      <dsp:nvSpPr>
        <dsp:cNvPr id="0" name=""/>
        <dsp:cNvSpPr/>
      </dsp:nvSpPr>
      <dsp:spPr>
        <a:xfrm>
          <a:off x="5959610" y="4051398"/>
          <a:ext cx="707660" cy="707660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Inhalts-schlagwort</a:t>
          </a:r>
        </a:p>
      </dsp:txBody>
      <dsp:txXfrm>
        <a:off x="6063244" y="4155032"/>
        <a:ext cx="500392" cy="500392"/>
      </dsp:txXfrm>
    </dsp:sp>
    <dsp:sp modelId="{18D5B07C-D8D6-4395-BFC2-CA64680F1EC6}">
      <dsp:nvSpPr>
        <dsp:cNvPr id="0" name=""/>
        <dsp:cNvSpPr/>
      </dsp:nvSpPr>
      <dsp:spPr>
        <a:xfrm rot="4135740">
          <a:off x="4894870" y="3780780"/>
          <a:ext cx="615693" cy="48120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 dirty="0"/>
        </a:p>
      </dsp:txBody>
      <dsp:txXfrm>
        <a:off x="4941100" y="3809667"/>
        <a:ext cx="471330" cy="288725"/>
      </dsp:txXfrm>
    </dsp:sp>
    <dsp:sp modelId="{51084265-A61E-4253-ADA1-DF2BE6D4692F}">
      <dsp:nvSpPr>
        <dsp:cNvPr id="0" name=""/>
        <dsp:cNvSpPr/>
      </dsp:nvSpPr>
      <dsp:spPr>
        <a:xfrm>
          <a:off x="5118797" y="4563029"/>
          <a:ext cx="857868" cy="707660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Nutzungsrechte Medien-datei</a:t>
          </a:r>
        </a:p>
      </dsp:txBody>
      <dsp:txXfrm>
        <a:off x="5244429" y="4666663"/>
        <a:ext cx="606604" cy="500392"/>
      </dsp:txXfrm>
    </dsp:sp>
    <dsp:sp modelId="{0548704D-6486-4143-B721-EB9B1220E776}">
      <dsp:nvSpPr>
        <dsp:cNvPr id="0" name=""/>
        <dsp:cNvSpPr/>
      </dsp:nvSpPr>
      <dsp:spPr>
        <a:xfrm rot="5484306">
          <a:off x="4349084" y="3881738"/>
          <a:ext cx="638653" cy="48120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 rot="10800000">
        <a:off x="4423035" y="3905820"/>
        <a:ext cx="494290" cy="288725"/>
      </dsp:txXfrm>
    </dsp:sp>
    <dsp:sp modelId="{2B5F83AC-D17F-4C1F-A0AF-E89256DFBB1B}">
      <dsp:nvSpPr>
        <dsp:cNvPr id="0" name=""/>
        <dsp:cNvSpPr/>
      </dsp:nvSpPr>
      <dsp:spPr>
        <a:xfrm>
          <a:off x="4104457" y="4742689"/>
          <a:ext cx="1080116" cy="707660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Rechte-inhaber*in Mediendatei</a:t>
          </a:r>
        </a:p>
      </dsp:txBody>
      <dsp:txXfrm>
        <a:off x="4262636" y="4846323"/>
        <a:ext cx="763758" cy="500392"/>
      </dsp:txXfrm>
    </dsp:sp>
    <dsp:sp modelId="{E44A293D-01EA-4A5B-A727-6F8B24C7C7FF}">
      <dsp:nvSpPr>
        <dsp:cNvPr id="0" name=""/>
        <dsp:cNvSpPr/>
      </dsp:nvSpPr>
      <dsp:spPr>
        <a:xfrm rot="6820250">
          <a:off x="3812871" y="3781320"/>
          <a:ext cx="641469" cy="48120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 rot="10800000">
        <a:off x="3914032" y="3811453"/>
        <a:ext cx="497106" cy="288725"/>
      </dsp:txXfrm>
    </dsp:sp>
    <dsp:sp modelId="{3F318F6F-7FE0-40F2-B00E-8BF55E9B80FA}">
      <dsp:nvSpPr>
        <dsp:cNvPr id="0" name=""/>
        <dsp:cNvSpPr/>
      </dsp:nvSpPr>
      <dsp:spPr>
        <a:xfrm>
          <a:off x="3387470" y="4563029"/>
          <a:ext cx="707660" cy="707660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Link zur Mediendatei</a:t>
          </a:r>
        </a:p>
      </dsp:txBody>
      <dsp:txXfrm>
        <a:off x="3491104" y="4666663"/>
        <a:ext cx="500392" cy="500392"/>
      </dsp:txXfrm>
    </dsp:sp>
    <dsp:sp modelId="{D288A27A-CD7E-4744-995B-D5194F5DF5A0}">
      <dsp:nvSpPr>
        <dsp:cNvPr id="0" name=""/>
        <dsp:cNvSpPr/>
      </dsp:nvSpPr>
      <dsp:spPr>
        <a:xfrm rot="8145938">
          <a:off x="3352643" y="3491022"/>
          <a:ext cx="629594" cy="481209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 rot="10800000">
        <a:off x="3476542" y="3536911"/>
        <a:ext cx="485231" cy="288725"/>
      </dsp:txXfrm>
    </dsp:sp>
    <dsp:sp modelId="{32A41C7E-9B33-4EB0-972C-65A214CAD7B1}">
      <dsp:nvSpPr>
        <dsp:cNvPr id="0" name=""/>
        <dsp:cNvSpPr/>
      </dsp:nvSpPr>
      <dsp:spPr>
        <a:xfrm>
          <a:off x="2621761" y="4051398"/>
          <a:ext cx="707660" cy="707660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 err="1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Inven-tarnr</a:t>
          </a: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.</a:t>
          </a:r>
        </a:p>
      </dsp:txBody>
      <dsp:txXfrm>
        <a:off x="2725395" y="4155032"/>
        <a:ext cx="500392" cy="500392"/>
      </dsp:txXfrm>
    </dsp:sp>
    <dsp:sp modelId="{4A538CF0-2E48-48E6-8712-8106C1B96B75}">
      <dsp:nvSpPr>
        <dsp:cNvPr id="0" name=""/>
        <dsp:cNvSpPr/>
      </dsp:nvSpPr>
      <dsp:spPr>
        <a:xfrm rot="9465045">
          <a:off x="3035559" y="3040041"/>
          <a:ext cx="611273" cy="481209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 rot="10800000">
        <a:off x="3174548" y="3108952"/>
        <a:ext cx="466910" cy="288725"/>
      </dsp:txXfrm>
    </dsp:sp>
    <dsp:sp modelId="{3FFB7A10-2992-4E38-90F7-7C3BEFB50413}">
      <dsp:nvSpPr>
        <dsp:cNvPr id="0" name=""/>
        <dsp:cNvSpPr/>
      </dsp:nvSpPr>
      <dsp:spPr>
        <a:xfrm>
          <a:off x="2110130" y="3285689"/>
          <a:ext cx="707660" cy="707660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Themenkatego-</a:t>
          </a:r>
          <a:r>
            <a:rPr lang="de-DE" sz="800" b="1" kern="1200" dirty="0" err="1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rie</a:t>
          </a:r>
          <a:endParaRPr lang="de-DE" sz="800" b="1" kern="1200" dirty="0">
            <a:solidFill>
              <a:schemeClr val="tx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2213764" y="3389323"/>
        <a:ext cx="500392" cy="500392"/>
      </dsp:txXfrm>
    </dsp:sp>
    <dsp:sp modelId="{A20816D2-2F11-471F-8056-73F6EC196103}">
      <dsp:nvSpPr>
        <dsp:cNvPr id="0" name=""/>
        <dsp:cNvSpPr/>
      </dsp:nvSpPr>
      <dsp:spPr>
        <a:xfrm rot="10828369">
          <a:off x="2938095" y="2470915"/>
          <a:ext cx="588733" cy="481209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 rot="10800000">
        <a:off x="3082456" y="2567753"/>
        <a:ext cx="444370" cy="288725"/>
      </dsp:txXfrm>
    </dsp:sp>
    <dsp:sp modelId="{A142597C-1C18-48EB-A311-912DD03BE90F}">
      <dsp:nvSpPr>
        <dsp:cNvPr id="0" name=""/>
        <dsp:cNvSpPr/>
      </dsp:nvSpPr>
      <dsp:spPr>
        <a:xfrm>
          <a:off x="1952762" y="2350048"/>
          <a:ext cx="707660" cy="707660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Technik</a:t>
          </a:r>
        </a:p>
      </dsp:txBody>
      <dsp:txXfrm>
        <a:off x="2056396" y="2453682"/>
        <a:ext cx="500392" cy="500392"/>
      </dsp:txXfrm>
    </dsp:sp>
    <dsp:sp modelId="{797B35D7-837C-426A-B410-7C61B2F1C27A}">
      <dsp:nvSpPr>
        <dsp:cNvPr id="0" name=""/>
        <dsp:cNvSpPr/>
      </dsp:nvSpPr>
      <dsp:spPr>
        <a:xfrm rot="12101542">
          <a:off x="3036790" y="1940839"/>
          <a:ext cx="605775" cy="481209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 rot="10800000">
        <a:off x="3176041" y="2063761"/>
        <a:ext cx="461412" cy="288725"/>
      </dsp:txXfrm>
    </dsp:sp>
    <dsp:sp modelId="{3E955F62-2DBD-4F8D-A461-336267C16778}">
      <dsp:nvSpPr>
        <dsp:cNvPr id="0" name=""/>
        <dsp:cNvSpPr/>
      </dsp:nvSpPr>
      <dsp:spPr>
        <a:xfrm>
          <a:off x="2110130" y="1479258"/>
          <a:ext cx="707660" cy="707660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Objekt-</a:t>
          </a:r>
          <a:r>
            <a:rPr lang="de-DE" sz="800" b="1" kern="1200" dirty="0" err="1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beschr</a:t>
          </a: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.</a:t>
          </a:r>
        </a:p>
      </dsp:txBody>
      <dsp:txXfrm>
        <a:off x="2213764" y="1582892"/>
        <a:ext cx="500392" cy="500392"/>
      </dsp:txXfrm>
    </dsp:sp>
    <dsp:sp modelId="{FB44ECA5-86CB-45C1-ACAB-FFA7984F82F1}">
      <dsp:nvSpPr>
        <dsp:cNvPr id="0" name=""/>
        <dsp:cNvSpPr/>
      </dsp:nvSpPr>
      <dsp:spPr>
        <a:xfrm rot="13428019">
          <a:off x="3355756" y="1488534"/>
          <a:ext cx="619809" cy="481209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 rot="10800000">
        <a:off x="3480035" y="1634736"/>
        <a:ext cx="475446" cy="288725"/>
      </dsp:txXfrm>
    </dsp:sp>
    <dsp:sp modelId="{916270C0-FBE8-483A-A2F3-CE7CD9F7210C}">
      <dsp:nvSpPr>
        <dsp:cNvPr id="0" name=""/>
        <dsp:cNvSpPr/>
      </dsp:nvSpPr>
      <dsp:spPr>
        <a:xfrm>
          <a:off x="2621761" y="713549"/>
          <a:ext cx="707660" cy="707660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Objekt-typ</a:t>
          </a:r>
        </a:p>
      </dsp:txBody>
      <dsp:txXfrm>
        <a:off x="2725395" y="817183"/>
        <a:ext cx="500392" cy="500392"/>
      </dsp:txXfrm>
    </dsp:sp>
    <dsp:sp modelId="{D60D1252-5C45-4180-8A03-E1F5543023EC}">
      <dsp:nvSpPr>
        <dsp:cNvPr id="0" name=""/>
        <dsp:cNvSpPr/>
      </dsp:nvSpPr>
      <dsp:spPr>
        <a:xfrm rot="14765025">
          <a:off x="3818020" y="1197339"/>
          <a:ext cx="629028" cy="481209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 rot="10800000">
        <a:off x="3919464" y="1359565"/>
        <a:ext cx="484665" cy="288725"/>
      </dsp:txXfrm>
    </dsp:sp>
    <dsp:sp modelId="{D3BC21FD-C190-4E03-81A3-15C7B53D1E03}">
      <dsp:nvSpPr>
        <dsp:cNvPr id="0" name=""/>
        <dsp:cNvSpPr/>
      </dsp:nvSpPr>
      <dsp:spPr>
        <a:xfrm>
          <a:off x="3387470" y="201918"/>
          <a:ext cx="707660" cy="707660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Material</a:t>
          </a:r>
        </a:p>
      </dsp:txBody>
      <dsp:txXfrm>
        <a:off x="3491104" y="305552"/>
        <a:ext cx="500392" cy="5003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DF75EA-4620-4863-87E2-BDF8A1025A90}">
      <dsp:nvSpPr>
        <dsp:cNvPr id="0" name=""/>
        <dsp:cNvSpPr/>
      </dsp:nvSpPr>
      <dsp:spPr>
        <a:xfrm>
          <a:off x="3306962" y="1520062"/>
          <a:ext cx="2906575" cy="254169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6300" kern="1200" dirty="0"/>
        </a:p>
      </dsp:txBody>
      <dsp:txXfrm>
        <a:off x="3732620" y="1892285"/>
        <a:ext cx="2055259" cy="1797252"/>
      </dsp:txXfrm>
    </dsp:sp>
    <dsp:sp modelId="{91BE0FCF-24BD-4EC5-83DD-C32572445A43}">
      <dsp:nvSpPr>
        <dsp:cNvPr id="0" name=""/>
        <dsp:cNvSpPr/>
      </dsp:nvSpPr>
      <dsp:spPr>
        <a:xfrm rot="16114786">
          <a:off x="4634092" y="1108729"/>
          <a:ext cx="181099" cy="491919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100" kern="1200"/>
        </a:p>
      </dsp:txBody>
      <dsp:txXfrm rot="10800000">
        <a:off x="4661930" y="1234270"/>
        <a:ext cx="126769" cy="295151"/>
      </dsp:txXfrm>
    </dsp:sp>
    <dsp:sp modelId="{687C8FA5-B7EF-45D0-BD76-B7650EF854A8}">
      <dsp:nvSpPr>
        <dsp:cNvPr id="0" name=""/>
        <dsp:cNvSpPr/>
      </dsp:nvSpPr>
      <dsp:spPr>
        <a:xfrm>
          <a:off x="4127207" y="21488"/>
          <a:ext cx="1157457" cy="1157457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ID Datensatz</a:t>
          </a:r>
        </a:p>
      </dsp:txBody>
      <dsp:txXfrm>
        <a:off x="4296713" y="190994"/>
        <a:ext cx="818445" cy="818445"/>
      </dsp:txXfrm>
    </dsp:sp>
    <dsp:sp modelId="{FF893D44-2A91-47C2-9D98-AF45B9E840A7}">
      <dsp:nvSpPr>
        <dsp:cNvPr id="0" name=""/>
        <dsp:cNvSpPr/>
      </dsp:nvSpPr>
      <dsp:spPr>
        <a:xfrm rot="18545826">
          <a:off x="5612071" y="1416701"/>
          <a:ext cx="129977" cy="491919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100" kern="1200"/>
        </a:p>
      </dsp:txBody>
      <dsp:txXfrm>
        <a:off x="5619272" y="1530216"/>
        <a:ext cx="90984" cy="295151"/>
      </dsp:txXfrm>
    </dsp:sp>
    <dsp:sp modelId="{E2167031-BCC6-4430-BC1C-54ACF717486B}">
      <dsp:nvSpPr>
        <dsp:cNvPr id="0" name=""/>
        <dsp:cNvSpPr/>
      </dsp:nvSpPr>
      <dsp:spPr>
        <a:xfrm>
          <a:off x="5542947" y="536775"/>
          <a:ext cx="1157457" cy="1157457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Sprache des Datensatzes</a:t>
          </a:r>
        </a:p>
      </dsp:txBody>
      <dsp:txXfrm>
        <a:off x="5712453" y="706281"/>
        <a:ext cx="818445" cy="818445"/>
      </dsp:txXfrm>
    </dsp:sp>
    <dsp:sp modelId="{57BBA9D2-CF3A-403E-99D6-131FCED9F866}">
      <dsp:nvSpPr>
        <dsp:cNvPr id="0" name=""/>
        <dsp:cNvSpPr/>
      </dsp:nvSpPr>
      <dsp:spPr>
        <a:xfrm rot="21003514">
          <a:off x="6211055" y="2285018"/>
          <a:ext cx="64429" cy="49191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100" kern="1200"/>
        </a:p>
      </dsp:txBody>
      <dsp:txXfrm>
        <a:off x="6211200" y="2385070"/>
        <a:ext cx="45100" cy="295151"/>
      </dsp:txXfrm>
    </dsp:sp>
    <dsp:sp modelId="{EC7A2129-228F-41F5-A461-6218DA95F3EB}">
      <dsp:nvSpPr>
        <dsp:cNvPr id="0" name=""/>
        <dsp:cNvSpPr/>
      </dsp:nvSpPr>
      <dsp:spPr>
        <a:xfrm>
          <a:off x="6296246" y="1841528"/>
          <a:ext cx="1157457" cy="1157457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Datensatzart</a:t>
          </a:r>
        </a:p>
      </dsp:txBody>
      <dsp:txXfrm>
        <a:off x="6465752" y="2011034"/>
        <a:ext cx="818445" cy="818445"/>
      </dsp:txXfrm>
    </dsp:sp>
    <dsp:sp modelId="{3C60B8C8-8950-4DF6-B3BF-83481340AB31}">
      <dsp:nvSpPr>
        <dsp:cNvPr id="0" name=""/>
        <dsp:cNvSpPr/>
      </dsp:nvSpPr>
      <dsp:spPr>
        <a:xfrm rot="1859450">
          <a:off x="5986148" y="3310814"/>
          <a:ext cx="98345" cy="49191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100" kern="1200"/>
        </a:p>
      </dsp:txBody>
      <dsp:txXfrm>
        <a:off x="5988254" y="3401602"/>
        <a:ext cx="68842" cy="295151"/>
      </dsp:txXfrm>
    </dsp:sp>
    <dsp:sp modelId="{EDC59F13-73FA-4C4E-BFA0-6892A3061870}">
      <dsp:nvSpPr>
        <dsp:cNvPr id="0" name=""/>
        <dsp:cNvSpPr/>
      </dsp:nvSpPr>
      <dsp:spPr>
        <a:xfrm>
          <a:off x="6034628" y="3325238"/>
          <a:ext cx="1157457" cy="1157457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Verwahrende Einrichtung</a:t>
          </a:r>
        </a:p>
      </dsp:txBody>
      <dsp:txXfrm>
        <a:off x="6204134" y="3494744"/>
        <a:ext cx="818445" cy="818445"/>
      </dsp:txXfrm>
    </dsp:sp>
    <dsp:sp modelId="{89381E98-C47C-4295-815C-F5918B7B443C}">
      <dsp:nvSpPr>
        <dsp:cNvPr id="0" name=""/>
        <dsp:cNvSpPr/>
      </dsp:nvSpPr>
      <dsp:spPr>
        <a:xfrm rot="4286239">
          <a:off x="5133149" y="3916358"/>
          <a:ext cx="175271" cy="49191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100" kern="1200" dirty="0"/>
        </a:p>
      </dsp:txBody>
      <dsp:txXfrm>
        <a:off x="5151070" y="3989819"/>
        <a:ext cx="122690" cy="295151"/>
      </dsp:txXfrm>
    </dsp:sp>
    <dsp:sp modelId="{A56356DE-F296-410B-8171-291DADCDC1FF}">
      <dsp:nvSpPr>
        <dsp:cNvPr id="0" name=""/>
        <dsp:cNvSpPr/>
      </dsp:nvSpPr>
      <dsp:spPr>
        <a:xfrm>
          <a:off x="4880506" y="4293661"/>
          <a:ext cx="1157457" cy="1157457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Ersteller des Datensatzes</a:t>
          </a:r>
        </a:p>
      </dsp:txBody>
      <dsp:txXfrm>
        <a:off x="5050012" y="4463167"/>
        <a:ext cx="818445" cy="818445"/>
      </dsp:txXfrm>
    </dsp:sp>
    <dsp:sp modelId="{3BF26C87-8D00-4EAA-B48A-C621F2570908}">
      <dsp:nvSpPr>
        <dsp:cNvPr id="0" name=""/>
        <dsp:cNvSpPr/>
      </dsp:nvSpPr>
      <dsp:spPr>
        <a:xfrm rot="6672374">
          <a:off x="4133401" y="3912576"/>
          <a:ext cx="192420" cy="49191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100" kern="1200"/>
        </a:p>
      </dsp:txBody>
      <dsp:txXfrm rot="10800000">
        <a:off x="4172704" y="3984051"/>
        <a:ext cx="134694" cy="295151"/>
      </dsp:txXfrm>
    </dsp:sp>
    <dsp:sp modelId="{B44D90AA-2ABD-49A2-A04F-C6C8996E3613}">
      <dsp:nvSpPr>
        <dsp:cNvPr id="0" name=""/>
        <dsp:cNvSpPr/>
      </dsp:nvSpPr>
      <dsp:spPr>
        <a:xfrm>
          <a:off x="3373908" y="4293661"/>
          <a:ext cx="1157457" cy="1157457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Mediendatei: Medientyp</a:t>
          </a:r>
        </a:p>
      </dsp:txBody>
      <dsp:txXfrm>
        <a:off x="3543414" y="4463167"/>
        <a:ext cx="818445" cy="818445"/>
      </dsp:txXfrm>
    </dsp:sp>
    <dsp:sp modelId="{31344066-8D00-4C81-8AE4-96E42E7DB87C}">
      <dsp:nvSpPr>
        <dsp:cNvPr id="0" name=""/>
        <dsp:cNvSpPr/>
      </dsp:nvSpPr>
      <dsp:spPr>
        <a:xfrm rot="9025809">
          <a:off x="3352182" y="3302509"/>
          <a:ext cx="145781" cy="491919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100" kern="1200"/>
        </a:p>
      </dsp:txBody>
      <dsp:txXfrm rot="10800000">
        <a:off x="3393068" y="3390102"/>
        <a:ext cx="102047" cy="295151"/>
      </dsp:txXfrm>
    </dsp:sp>
    <dsp:sp modelId="{5BA47A81-4C61-4AB9-AD95-836E7D2D37E9}">
      <dsp:nvSpPr>
        <dsp:cNvPr id="0" name=""/>
        <dsp:cNvSpPr/>
      </dsp:nvSpPr>
      <dsp:spPr>
        <a:xfrm>
          <a:off x="2219786" y="3325238"/>
          <a:ext cx="1157457" cy="1157457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Nutzungsrechte Metadaten</a:t>
          </a:r>
        </a:p>
      </dsp:txBody>
      <dsp:txXfrm>
        <a:off x="2389292" y="3494744"/>
        <a:ext cx="818445" cy="818445"/>
      </dsp:txXfrm>
    </dsp:sp>
    <dsp:sp modelId="{18D5B07C-D8D6-4395-BFC2-CA64680F1EC6}">
      <dsp:nvSpPr>
        <dsp:cNvPr id="0" name=""/>
        <dsp:cNvSpPr/>
      </dsp:nvSpPr>
      <dsp:spPr>
        <a:xfrm rot="11367884">
          <a:off x="3251196" y="2298220"/>
          <a:ext cx="58088" cy="49191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100" kern="1200" dirty="0"/>
        </a:p>
      </dsp:txBody>
      <dsp:txXfrm rot="10800000">
        <a:off x="3268503" y="2398037"/>
        <a:ext cx="40662" cy="295151"/>
      </dsp:txXfrm>
    </dsp:sp>
    <dsp:sp modelId="{51084265-A61E-4253-ADA1-DF2BE6D4692F}">
      <dsp:nvSpPr>
        <dsp:cNvPr id="0" name=""/>
        <dsp:cNvSpPr/>
      </dsp:nvSpPr>
      <dsp:spPr>
        <a:xfrm>
          <a:off x="1835327" y="1841528"/>
          <a:ext cx="1403139" cy="1157457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Link zum veröffentlichten Metadatensatz</a:t>
          </a:r>
        </a:p>
      </dsp:txBody>
      <dsp:txXfrm>
        <a:off x="2040812" y="2011034"/>
        <a:ext cx="992169" cy="818445"/>
      </dsp:txXfrm>
    </dsp:sp>
    <dsp:sp modelId="{0548704D-6486-4143-B721-EB9B1220E776}">
      <dsp:nvSpPr>
        <dsp:cNvPr id="0" name=""/>
        <dsp:cNvSpPr/>
      </dsp:nvSpPr>
      <dsp:spPr>
        <a:xfrm rot="13724118">
          <a:off x="3746863" y="1456469"/>
          <a:ext cx="116637" cy="49191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100" kern="1200"/>
        </a:p>
      </dsp:txBody>
      <dsp:txXfrm rot="10800000">
        <a:off x="3775897" y="1568004"/>
        <a:ext cx="81646" cy="295151"/>
      </dsp:txXfrm>
    </dsp:sp>
    <dsp:sp modelId="{2B5F83AC-D17F-4C1F-A0AF-E89256DFBB1B}">
      <dsp:nvSpPr>
        <dsp:cNvPr id="0" name=""/>
        <dsp:cNvSpPr/>
      </dsp:nvSpPr>
      <dsp:spPr>
        <a:xfrm>
          <a:off x="2406871" y="536775"/>
          <a:ext cx="1766651" cy="1157457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kern="1200" dirty="0">
              <a:solidFill>
                <a:schemeClr val="tx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Datierung des Datensatzes</a:t>
          </a:r>
        </a:p>
      </dsp:txBody>
      <dsp:txXfrm>
        <a:off x="2665591" y="706281"/>
        <a:ext cx="1249211" cy="8184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26B58-7B7F-4933-8120-C7AC153DAC2F}" type="datetimeFigureOut">
              <a:rPr lang="de-DE" smtClean="0"/>
              <a:t>12.10.2023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B55FB2-E80F-4C5C-AE79-234F13ABCD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32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55FB2-E80F-4C5C-AE79-234F13ABCDE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85997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Immer mit Fokus auf die online Publikation der Objekte</a:t>
            </a:r>
          </a:p>
          <a:p>
            <a:r>
              <a:rPr lang="de-DE" dirty="0"/>
              <a:t>Feldgruppe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ED33A-3279-41F7-B314-3B1D2646BAB8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3531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hat sich im Spätsommer 2022 in einem Hybridtreffen am Institut für Museumsforschung die AG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Minimadatensatz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gebildet. Schnell sind Vertreter*innen weiterer wichtiger Akteur*innen auf dem Gebiet der Online-Publikation von Daten über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Kulturerbeobjekte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zusammengekommen. Mitglieder sind u. a. digiS, Fachgruppe Dokumentation im Deutschen Museumsbund, die Koordinierungsstelle für wissenschaftliche Universitätssammlungen in Deutschland, NFDI4Culture, die Verbunddatenbanken museum-digital,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digiCULT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sowie Vertreter*innen einzelner Museen.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ED33A-3279-41F7-B314-3B1D2646BAB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3112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Sie müssen nicht weiter Ihre Vorstellungskraft bemühen: Die AG Minimaldatensatz hat im vergangenen Jahr eine Empfehlung erarbeitet, die all diese Dinge kann oder können soll.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 Minimaldatensatz-Empfehlung für Museen und Sammlungen können Sie ab sofort unter dem Link www.minimaldatensatz.de in der Beta-Version abrufen.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ED33A-3279-41F7-B314-3B1D2646BAB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9295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55FB2-E80F-4C5C-AE79-234F13ABCDE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39531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55FB2-E80F-4C5C-AE79-234F13ABCDEE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04359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55FB2-E80F-4C5C-AE79-234F13ABCDEE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0310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Weiß, dass einige Datenbanken nicht ereignisorientiert</a:t>
            </a:r>
            <a:r>
              <a:rPr lang="de-DE" baseline="0" dirty="0"/>
              <a:t> aufgebaut sind – jedoch auch indirekt natürlich immer Ereignisse in der Objektgeschichte entstehen (</a:t>
            </a:r>
            <a:r>
              <a:rPr lang="de-DE" baseline="0" dirty="0" err="1"/>
              <a:t>zB</a:t>
            </a:r>
            <a:r>
              <a:rPr lang="de-DE" baseline="0" dirty="0"/>
              <a:t> Herstellung)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ED33A-3279-41F7-B314-3B1D2646BAB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243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Immer mit Fokus auf die online Publikation der Objekte</a:t>
            </a:r>
          </a:p>
          <a:p>
            <a:r>
              <a:rPr lang="de-DE" dirty="0"/>
              <a:t>Feldgruppe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ED33A-3279-41F7-B314-3B1D2646BAB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6271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Immer mit Fokus auf die online Publikation der Objekte</a:t>
            </a:r>
          </a:p>
          <a:p>
            <a:r>
              <a:rPr lang="de-DE" dirty="0"/>
              <a:t>Feldgruppe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ED33A-3279-41F7-B314-3B1D2646BAB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2196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9BC9-B93B-4706-84F7-9C17283F2C76}" type="datetimeFigureOut">
              <a:rPr lang="de-DE" smtClean="0"/>
              <a:t>12.10.2023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8562-76C7-45E5-B0DF-83DE6F1F11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1679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9BC9-B93B-4706-84F7-9C17283F2C76}" type="datetimeFigureOut">
              <a:rPr lang="de-DE" smtClean="0"/>
              <a:t>12.10.2023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8562-76C7-45E5-B0DF-83DE6F1F11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0646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9BC9-B93B-4706-84F7-9C17283F2C76}" type="datetimeFigureOut">
              <a:rPr lang="de-DE" smtClean="0"/>
              <a:t>12.10.2023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8562-76C7-45E5-B0DF-83DE6F1F11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182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K_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399883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3200"/>
            </a:lvl1pPr>
          </a:lstStyle>
          <a:p>
            <a:pPr lvl="0"/>
            <a:r>
              <a:rPr lang="de-DE" dirty="0" err="1"/>
              <a:t>Folienüberscrift</a:t>
            </a:r>
            <a:endParaRPr lang="de-DE" dirty="0"/>
          </a:p>
        </p:txBody>
      </p:sp>
      <p:pic>
        <p:nvPicPr>
          <p:cNvPr id="4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3033" y="2360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9349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1 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1800224" y="1979616"/>
            <a:ext cx="6659775" cy="2406119"/>
          </a:xfrm>
          <a:prstGeom prst="rect">
            <a:avLst/>
          </a:prstGeom>
        </p:spPr>
        <p:txBody>
          <a:bodyPr vert="horz" wrap="none" lIns="0" tIns="0" rIns="0" bIns="0" numCol="1" spcCol="360000"/>
          <a:lstStyle>
            <a:lvl1pPr marL="0" indent="0">
              <a:lnSpc>
                <a:spcPts val="1500"/>
              </a:lnSpc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</a:defRPr>
            </a:lvl1pPr>
            <a:lvl2pPr>
              <a:lnSpc>
                <a:spcPts val="1500"/>
              </a:lnSpc>
              <a:spcAft>
                <a:spcPts val="0"/>
              </a:spcAft>
              <a:defRPr sz="1050"/>
            </a:lvl2pPr>
            <a:lvl3pPr>
              <a:lnSpc>
                <a:spcPts val="1500"/>
              </a:lnSpc>
              <a:spcAft>
                <a:spcPts val="0"/>
              </a:spcAft>
              <a:defRPr sz="1050"/>
            </a:lvl3pPr>
            <a:lvl4pPr>
              <a:lnSpc>
                <a:spcPts val="1500"/>
              </a:lnSpc>
              <a:spcAft>
                <a:spcPts val="0"/>
              </a:spcAft>
              <a:defRPr sz="1050"/>
            </a:lvl4pPr>
            <a:lvl5pPr>
              <a:lnSpc>
                <a:spcPts val="1500"/>
              </a:lnSpc>
              <a:spcAft>
                <a:spcPts val="0"/>
              </a:spcAft>
              <a:defRPr sz="1050"/>
            </a:lvl5pPr>
          </a:lstStyle>
          <a:p>
            <a:pPr lvl="0"/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9137471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 Abspa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425" y="280988"/>
            <a:ext cx="1819275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" descr="Pusteblume_fuer_Praesentationstitel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80113" cy="610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2361062" y="4475689"/>
            <a:ext cx="6552202" cy="101071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4400"/>
              </a:lnSpc>
              <a:spcBef>
                <a:spcPts val="0"/>
              </a:spcBef>
              <a:buFontTx/>
              <a:buNone/>
              <a:tabLst>
                <a:tab pos="717550" algn="l"/>
              </a:tabLst>
              <a:defRPr sz="4000" baseline="0">
                <a:solidFill>
                  <a:srgbClr val="A5003B"/>
                </a:solidFill>
                <a:latin typeface="+mj-lt"/>
              </a:defRPr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3098042" y="5638537"/>
            <a:ext cx="5078516" cy="612138"/>
          </a:xfrm>
          <a:prstGeom prst="rect">
            <a:avLst/>
          </a:prstGeom>
        </p:spPr>
        <p:txBody>
          <a:bodyPr vert="horz" lIns="0" tIns="0" rIns="0" bIns="0"/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69948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9BC9-B93B-4706-84F7-9C17283F2C76}" type="datetimeFigureOut">
              <a:rPr lang="de-DE" smtClean="0"/>
              <a:t>12.10.2023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8562-76C7-45E5-B0DF-83DE6F1F11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2186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9BC9-B93B-4706-84F7-9C17283F2C76}" type="datetimeFigureOut">
              <a:rPr lang="de-DE" smtClean="0"/>
              <a:t>12.10.2023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8562-76C7-45E5-B0DF-83DE6F1F11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6895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9BC9-B93B-4706-84F7-9C17283F2C76}" type="datetimeFigureOut">
              <a:rPr lang="de-DE" smtClean="0"/>
              <a:t>12.10.2023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8562-76C7-45E5-B0DF-83DE6F1F11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127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9BC9-B93B-4706-84F7-9C17283F2C76}" type="datetimeFigureOut">
              <a:rPr lang="de-DE" smtClean="0"/>
              <a:t>12.10.2023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8562-76C7-45E5-B0DF-83DE6F1F11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9143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9BC9-B93B-4706-84F7-9C17283F2C76}" type="datetimeFigureOut">
              <a:rPr lang="de-DE" smtClean="0"/>
              <a:t>12.10.2023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8562-76C7-45E5-B0DF-83DE6F1F11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8346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9BC9-B93B-4706-84F7-9C17283F2C76}" type="datetimeFigureOut">
              <a:rPr lang="de-DE" smtClean="0"/>
              <a:t>12.10.2023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8562-76C7-45E5-B0DF-83DE6F1F11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421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9BC9-B93B-4706-84F7-9C17283F2C76}" type="datetimeFigureOut">
              <a:rPr lang="de-DE" smtClean="0"/>
              <a:t>12.10.2023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8562-76C7-45E5-B0DF-83DE6F1F11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1834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9BC9-B93B-4706-84F7-9C17283F2C76}" type="datetimeFigureOut">
              <a:rPr lang="de-DE" smtClean="0"/>
              <a:t>12.10.2023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8562-76C7-45E5-B0DF-83DE6F1F11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467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C9BC9-B93B-4706-84F7-9C17283F2C76}" type="datetimeFigureOut">
              <a:rPr lang="de-DE" smtClean="0"/>
              <a:t>12.10.2023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98562-76C7-45E5-B0DF-83DE6F1F11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1567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7" r:id="rId13"/>
    <p:sldLayoutId id="2147483668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eutsche-digitale-bibliothek.de/item/EDWNCDKF4CNQNLO46Z67YN3CCHNRJQK3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de.wikipedia.org/wiki/ISO_8601" TargetMode="Externa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5.png"/><Relationship Id="rId4" Type="http://schemas.openxmlformats.org/officeDocument/2006/relationships/diagramLayout" Target="../diagrams/layout2.xml"/><Relationship Id="rId9" Type="http://schemas.openxmlformats.org/officeDocument/2006/relationships/hyperlink" Target="https://de.wikipedia.org/wiki/Liste_der_ISO-639-2-Code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de.wikipedia.org/wiki/ISO_8601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1485879" y="1062266"/>
            <a:ext cx="6171083" cy="8582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de-DE"/>
          </a:p>
        </p:txBody>
      </p:sp>
      <p:sp>
        <p:nvSpPr>
          <p:cNvPr id="115" name="CustomShape 2"/>
          <p:cNvSpPr/>
          <p:nvPr/>
        </p:nvSpPr>
        <p:spPr>
          <a:xfrm>
            <a:off x="1485879" y="2060882"/>
            <a:ext cx="6171083" cy="29826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de-DE"/>
          </a:p>
        </p:txBody>
      </p:sp>
      <p:sp>
        <p:nvSpPr>
          <p:cNvPr id="118" name="CustomShape 3"/>
          <p:cNvSpPr/>
          <p:nvPr/>
        </p:nvSpPr>
        <p:spPr>
          <a:xfrm>
            <a:off x="521551" y="1268761"/>
            <a:ext cx="4785260" cy="5006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ts val="1620"/>
              </a:lnSpc>
              <a:spcAft>
                <a:spcPts val="900"/>
              </a:spcAft>
            </a:pPr>
            <a:endParaRPr lang="de-DE" sz="165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 pitchFamily="34" charset="0"/>
            </a:endParaRPr>
          </a:p>
          <a:p>
            <a:pPr>
              <a:lnSpc>
                <a:spcPts val="1620"/>
              </a:lnSpc>
              <a:spcAft>
                <a:spcPts val="900"/>
              </a:spcAft>
            </a:pPr>
            <a:endParaRPr lang="de-DE" sz="165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 pitchFamily="34" charset="0"/>
            </a:endParaRPr>
          </a:p>
          <a:p>
            <a:pPr>
              <a:lnSpc>
                <a:spcPts val="1620"/>
              </a:lnSpc>
              <a:spcAft>
                <a:spcPts val="900"/>
              </a:spcAft>
            </a:pPr>
            <a:endParaRPr lang="de-DE" sz="165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 pitchFamily="34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/>
          <a:srcRect l="41808" t="10721" b="13436"/>
          <a:stretch/>
        </p:blipFill>
        <p:spPr>
          <a:xfrm>
            <a:off x="4427984" y="-126776"/>
            <a:ext cx="5526630" cy="6984776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0" y="188640"/>
            <a:ext cx="4572000" cy="6455613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829366">
              <a:spcBef>
                <a:spcPts val="509"/>
              </a:spcBef>
            </a:pPr>
            <a:r>
              <a:rPr lang="de-DE" sz="2400" spc="-1" dirty="0">
                <a:solidFill>
                  <a:srgbClr val="A5003B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Die Minimaldatensatz-Empfehlung für Museen und Sammlungen und die Einbindung von Normdaten-URIs</a:t>
            </a:r>
          </a:p>
          <a:p>
            <a:pPr defTabSz="829366">
              <a:spcBef>
                <a:spcPts val="509"/>
              </a:spcBef>
            </a:pPr>
            <a:endParaRPr lang="de-DE" sz="2400" spc="-1" dirty="0">
              <a:solidFill>
                <a:srgbClr val="A5003B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endParaRPr lang="de-DE" sz="10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de-DE" sz="24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Workshop mit Softwareanbietern zur verbesserten Integration der GND in der Erschließung</a:t>
            </a:r>
          </a:p>
          <a:p>
            <a:pPr>
              <a:spcAft>
                <a:spcPts val="600"/>
              </a:spcAft>
            </a:pPr>
            <a:endParaRPr lang="de-DE" sz="24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endParaRPr lang="de-DE" sz="5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 pitchFamily="34" charset="0"/>
            </a:endParaRPr>
          </a:p>
          <a:p>
            <a:pPr>
              <a:lnSpc>
                <a:spcPts val="2160"/>
              </a:lnSpc>
              <a:spcAft>
                <a:spcPts val="1200"/>
              </a:spcAft>
            </a:pPr>
            <a:r>
              <a:rPr lang="de-DE" sz="24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Dr. Domenic Städtler</a:t>
            </a:r>
          </a:p>
          <a:p>
            <a:pPr>
              <a:lnSpc>
                <a:spcPts val="2160"/>
              </a:lnSpc>
              <a:spcAft>
                <a:spcPts val="1200"/>
              </a:spcAft>
            </a:pPr>
            <a:r>
              <a:rPr lang="de-DE" sz="24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Institut für Museumsforschung</a:t>
            </a:r>
          </a:p>
          <a:p>
            <a:pPr>
              <a:lnSpc>
                <a:spcPts val="2160"/>
              </a:lnSpc>
              <a:spcAft>
                <a:spcPts val="1200"/>
              </a:spcAft>
            </a:pPr>
            <a:endParaRPr lang="de-DE" sz="24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 pitchFamily="34" charset="0"/>
            </a:endParaRPr>
          </a:p>
          <a:p>
            <a:pPr>
              <a:lnSpc>
                <a:spcPts val="2160"/>
              </a:lnSpc>
              <a:spcAft>
                <a:spcPts val="1200"/>
              </a:spcAft>
            </a:pPr>
            <a:r>
              <a:rPr lang="de-DE" sz="12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Hund auf Türschwelle; Rechte vorbehalten – freier Zugang, Deutsche Fotothek, Foto: </a:t>
            </a:r>
            <a:r>
              <a:rPr lang="de-DE" sz="1200" dirty="0"/>
              <a:t>Rössing, Roger &amp; Rössing, Renate (1947), Objektseite: </a:t>
            </a:r>
            <a:r>
              <a:rPr lang="de-DE" sz="1200" dirty="0">
                <a:hlinkClick r:id="rId3"/>
              </a:rPr>
              <a:t>https://www.deutsche-digitale-bibliothek.de/item/ EDWNCDKF4CNQNLO46Z67YN3CCHNRJQK3</a:t>
            </a:r>
            <a:r>
              <a:rPr lang="de-DE" sz="1200" dirty="0"/>
              <a:t> </a:t>
            </a:r>
            <a:endParaRPr lang="de-DE" sz="12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 pitchFamily="34" charset="0"/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t="1009" r="33850" b="90328"/>
          <a:stretch/>
        </p:blipFill>
        <p:spPr>
          <a:xfrm>
            <a:off x="4644008" y="5589240"/>
            <a:ext cx="4536504" cy="576063"/>
          </a:xfrm>
          <a:prstGeom prst="rect">
            <a:avLst/>
          </a:prstGeom>
          <a:ln>
            <a:noFill/>
          </a:ln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376" t="-68" r="8586" b="90328"/>
          <a:stretch/>
        </p:blipFill>
        <p:spPr>
          <a:xfrm>
            <a:off x="4691232" y="6032150"/>
            <a:ext cx="1717039" cy="64772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496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008031584"/>
              </p:ext>
            </p:extLst>
          </p:nvPr>
        </p:nvGraphicFramePr>
        <p:xfrm>
          <a:off x="-468560" y="1350954"/>
          <a:ext cx="9289032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platzhalter 5"/>
          <p:cNvSpPr txBox="1">
            <a:spLocks/>
          </p:cNvSpPr>
          <p:nvPr/>
        </p:nvSpPr>
        <p:spPr>
          <a:xfrm>
            <a:off x="245678" y="500190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3200" dirty="0">
                <a:solidFill>
                  <a:srgbClr val="A5003B"/>
                </a:solidFill>
              </a:rPr>
              <a:t>Minimaldatensatz-Empfehlung</a:t>
            </a:r>
          </a:p>
        </p:txBody>
      </p:sp>
      <p:sp>
        <p:nvSpPr>
          <p:cNvPr id="11" name="Textplatzhalter 5"/>
          <p:cNvSpPr txBox="1">
            <a:spLocks/>
          </p:cNvSpPr>
          <p:nvPr/>
        </p:nvSpPr>
        <p:spPr>
          <a:xfrm>
            <a:off x="2051720" y="925950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3200" dirty="0"/>
              <a:t>Freitext / URI (Export)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4495464" y="1386519"/>
            <a:ext cx="648072" cy="2616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Text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143536" y="6432775"/>
            <a:ext cx="970577" cy="26161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Text und URI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2982967" y="6392675"/>
            <a:ext cx="1330618" cy="4308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Text (kontrolliertes Vokabular)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23528" y="1945305"/>
            <a:ext cx="1906681" cy="4308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Text </a:t>
            </a:r>
            <a:r>
              <a:rPr lang="de-DE" sz="1100" dirty="0">
                <a:solidFill>
                  <a:srgbClr val="172B4D"/>
                </a:solidFill>
              </a:rPr>
              <a:t> (Datumsformat; </a:t>
            </a:r>
            <a:r>
              <a:rPr lang="de-DE" sz="1100" dirty="0">
                <a:solidFill>
                  <a:srgbClr val="0052CC"/>
                </a:solidFill>
                <a:hlinkClick r:id="rId8"/>
              </a:rPr>
              <a:t>ISO 8601</a:t>
            </a:r>
            <a:r>
              <a:rPr lang="de-DE" sz="1100" dirty="0">
                <a:solidFill>
                  <a:srgbClr val="172B4D"/>
                </a:solidFill>
              </a:rPr>
              <a:t> gewünscht)</a:t>
            </a:r>
            <a:endParaRPr lang="de-DE" sz="1100" dirty="0"/>
          </a:p>
        </p:txBody>
      </p:sp>
      <p:sp>
        <p:nvSpPr>
          <p:cNvPr id="18" name="Textfeld 17"/>
          <p:cNvSpPr txBox="1"/>
          <p:nvPr/>
        </p:nvSpPr>
        <p:spPr>
          <a:xfrm>
            <a:off x="6983216" y="3427551"/>
            <a:ext cx="1317184" cy="430887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Text (kontrolliertes Vokabular) und URI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6139639" y="2131310"/>
            <a:ext cx="2195769" cy="2616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Text (</a:t>
            </a:r>
            <a:r>
              <a:rPr lang="de-DE" sz="1100" dirty="0">
                <a:solidFill>
                  <a:srgbClr val="0052CC"/>
                </a:solidFill>
                <a:hlinkClick r:id="rId9"/>
              </a:rPr>
              <a:t>ISO-639-2</a:t>
            </a:r>
            <a:r>
              <a:rPr lang="de-DE" sz="1100" dirty="0"/>
              <a:t>)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671231" y="5107228"/>
            <a:ext cx="970577" cy="26161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Text und URI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1420884" y="5223393"/>
            <a:ext cx="445631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URI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975253" y="3714751"/>
            <a:ext cx="445631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URI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AA36D225-030F-0BE8-A4FB-E3C5C323B06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96535" y="218223"/>
            <a:ext cx="3647465" cy="79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407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5"/>
          <p:cNvSpPr txBox="1">
            <a:spLocks/>
          </p:cNvSpPr>
          <p:nvPr/>
        </p:nvSpPr>
        <p:spPr>
          <a:xfrm>
            <a:off x="245678" y="500190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3200" dirty="0">
                <a:solidFill>
                  <a:srgbClr val="A5003B"/>
                </a:solidFill>
              </a:rPr>
              <a:t>Minimaldatensatz-Empfehlung</a:t>
            </a:r>
          </a:p>
        </p:txBody>
      </p:sp>
      <p:sp>
        <p:nvSpPr>
          <p:cNvPr id="11" name="Textplatzhalter 5"/>
          <p:cNvSpPr txBox="1">
            <a:spLocks/>
          </p:cNvSpPr>
          <p:nvPr/>
        </p:nvSpPr>
        <p:spPr>
          <a:xfrm>
            <a:off x="755576" y="925194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3200" dirty="0" err="1"/>
              <a:t>Vokabularempfehlungen</a:t>
            </a:r>
            <a:endParaRPr lang="de-DE" sz="32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279349" y="1484784"/>
            <a:ext cx="8515728" cy="1152128"/>
          </a:xfrm>
          <a:prstGeom prst="rect">
            <a:avLst/>
          </a:prstGeom>
        </p:spPr>
      </p:pic>
      <p:sp>
        <p:nvSpPr>
          <p:cNvPr id="21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245678" y="3196502"/>
            <a:ext cx="8879700" cy="240611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070C0"/>
                </a:solidFill>
              </a:rPr>
              <a:t>Objekttyp/Objektbezeichnung</a:t>
            </a:r>
            <a:r>
              <a:rPr lang="de-DE" sz="1800" dirty="0"/>
              <a:t> -&gt; AAT (Objects </a:t>
            </a:r>
            <a:r>
              <a:rPr lang="de-DE" sz="1800" dirty="0" err="1"/>
              <a:t>Facet</a:t>
            </a:r>
            <a:r>
              <a:rPr lang="de-DE" sz="1800" dirty="0"/>
              <a:t>), </a:t>
            </a:r>
            <a:r>
              <a:rPr lang="de-DE" sz="1800" dirty="0">
                <a:solidFill>
                  <a:srgbClr val="FF0000"/>
                </a:solidFill>
              </a:rPr>
              <a:t>GND</a:t>
            </a:r>
            <a:r>
              <a:rPr lang="de-DE" sz="1800" dirty="0"/>
              <a:t>, Wikidate, OBG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070C0"/>
                </a:solidFill>
              </a:rPr>
              <a:t>Themenkategorie</a:t>
            </a:r>
            <a:r>
              <a:rPr lang="de-DE" sz="1800" dirty="0"/>
              <a:t> -&gt; DDC-Sachgruppen, </a:t>
            </a:r>
            <a:r>
              <a:rPr lang="de-DE" sz="1800" dirty="0">
                <a:solidFill>
                  <a:srgbClr val="FF0000"/>
                </a:solidFill>
              </a:rPr>
              <a:t>GND-Sachgruppen</a:t>
            </a:r>
            <a:r>
              <a:rPr lang="de-DE" sz="1800" dirty="0"/>
              <a:t>, </a:t>
            </a:r>
            <a:r>
              <a:rPr lang="de-DE" sz="1800" dirty="0">
                <a:solidFill>
                  <a:srgbClr val="FF0000"/>
                </a:solidFill>
              </a:rPr>
              <a:t>GND-Schlagworte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070C0"/>
                </a:solidFill>
              </a:rPr>
              <a:t>Material</a:t>
            </a:r>
            <a:r>
              <a:rPr lang="de-DE" sz="1800" dirty="0"/>
              <a:t> -&gt; AAT (Materials </a:t>
            </a:r>
            <a:r>
              <a:rPr lang="de-DE" sz="1800" dirty="0" err="1"/>
              <a:t>Facet</a:t>
            </a:r>
            <a:r>
              <a:rPr lang="de-DE" sz="1800" dirty="0"/>
              <a:t>), </a:t>
            </a:r>
            <a:r>
              <a:rPr lang="de-DE" sz="1800" dirty="0">
                <a:solidFill>
                  <a:srgbClr val="FF0000"/>
                </a:solidFill>
              </a:rPr>
              <a:t>GND</a:t>
            </a:r>
            <a:r>
              <a:rPr lang="de-DE" sz="1800" dirty="0"/>
              <a:t>, </a:t>
            </a:r>
            <a:r>
              <a:rPr lang="de-DE" sz="1800" dirty="0" err="1"/>
              <a:t>Wikidata</a:t>
            </a:r>
            <a:endParaRPr lang="de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070C0"/>
                </a:solidFill>
              </a:rPr>
              <a:t>Technik</a:t>
            </a:r>
            <a:r>
              <a:rPr lang="de-DE" sz="1800" dirty="0"/>
              <a:t> -&gt; AAT (</a:t>
            </a:r>
            <a:r>
              <a:rPr lang="de-DE" sz="1800" dirty="0" err="1"/>
              <a:t>Processes</a:t>
            </a:r>
            <a:r>
              <a:rPr lang="de-DE" sz="1800" dirty="0"/>
              <a:t>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dirty="0" err="1"/>
              <a:t>Techniques</a:t>
            </a:r>
            <a:r>
              <a:rPr lang="de-DE" sz="1800" dirty="0"/>
              <a:t>), </a:t>
            </a:r>
            <a:r>
              <a:rPr lang="de-DE" sz="1800" dirty="0">
                <a:solidFill>
                  <a:srgbClr val="FF0000"/>
                </a:solidFill>
              </a:rPr>
              <a:t>GND</a:t>
            </a:r>
            <a:r>
              <a:rPr lang="de-DE" sz="1800" dirty="0"/>
              <a:t>, </a:t>
            </a:r>
            <a:r>
              <a:rPr lang="de-DE" sz="1800" dirty="0" err="1"/>
              <a:t>Wikidata</a:t>
            </a:r>
            <a:endParaRPr lang="de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070C0"/>
                </a:solidFill>
              </a:rPr>
              <a:t>Maße</a:t>
            </a:r>
            <a:r>
              <a:rPr lang="de-DE" sz="1800" dirty="0"/>
              <a:t> -&gt; AAT (Size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dirty="0" err="1"/>
              <a:t>Dimensions</a:t>
            </a:r>
            <a:r>
              <a:rPr lang="de-DE" sz="18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070C0"/>
                </a:solidFill>
              </a:rPr>
              <a:t>Ereignis: Ereignistyp </a:t>
            </a:r>
            <a:r>
              <a:rPr lang="de-DE" sz="1800" dirty="0"/>
              <a:t>-&gt; LIDO-Terminologie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070C0"/>
                </a:solidFill>
              </a:rPr>
              <a:t>Ereignis: Person/Körperschaft </a:t>
            </a:r>
            <a:r>
              <a:rPr lang="de-DE" sz="1800" dirty="0"/>
              <a:t>-&gt; </a:t>
            </a:r>
            <a:r>
              <a:rPr lang="de-DE" sz="1800" dirty="0">
                <a:solidFill>
                  <a:srgbClr val="FF0000"/>
                </a:solidFill>
              </a:rPr>
              <a:t>GND (insbes. Entity Facts)</a:t>
            </a:r>
            <a:r>
              <a:rPr lang="de-DE" sz="1800" dirty="0"/>
              <a:t>, ULAN, VIAF, </a:t>
            </a:r>
            <a:r>
              <a:rPr lang="de-DE" sz="1800" dirty="0" err="1"/>
              <a:t>Wikidata</a:t>
            </a:r>
            <a:endParaRPr lang="de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070C0"/>
                </a:solidFill>
              </a:rPr>
              <a:t>Ereignis: Datierung </a:t>
            </a:r>
            <a:r>
              <a:rPr lang="de-DE" sz="1800" dirty="0"/>
              <a:t>-&gt; </a:t>
            </a:r>
            <a:r>
              <a:rPr lang="de-DE" sz="1800" i="1" dirty="0"/>
              <a:t>[AAT (Styles </a:t>
            </a:r>
            <a:r>
              <a:rPr lang="de-DE" sz="1800" i="1" dirty="0" err="1"/>
              <a:t>and</a:t>
            </a:r>
            <a:r>
              <a:rPr lang="de-DE" sz="1800" i="1" dirty="0"/>
              <a:t> </a:t>
            </a:r>
            <a:r>
              <a:rPr lang="de-DE" sz="1800" i="1" dirty="0" err="1"/>
              <a:t>Periods</a:t>
            </a:r>
            <a:r>
              <a:rPr lang="de-DE" sz="1800" i="1" dirty="0"/>
              <a:t>)]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070C0"/>
                </a:solidFill>
              </a:rPr>
              <a:t>Ereignis: Ort </a:t>
            </a:r>
            <a:r>
              <a:rPr lang="de-DE" sz="1800" dirty="0"/>
              <a:t>-&gt; </a:t>
            </a:r>
            <a:r>
              <a:rPr lang="de-DE" sz="1800" dirty="0" err="1"/>
              <a:t>Geonames</a:t>
            </a:r>
            <a:r>
              <a:rPr lang="de-DE" sz="1800" dirty="0"/>
              <a:t>, </a:t>
            </a:r>
            <a:r>
              <a:rPr lang="de-DE" sz="1800" dirty="0" err="1"/>
              <a:t>Wikidata</a:t>
            </a:r>
            <a:r>
              <a:rPr lang="de-DE" sz="1800" dirty="0"/>
              <a:t>, TGN, </a:t>
            </a:r>
            <a:r>
              <a:rPr lang="de-DE" sz="1800" dirty="0">
                <a:solidFill>
                  <a:srgbClr val="FF0000"/>
                </a:solidFill>
              </a:rPr>
              <a:t>GND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070C0"/>
                </a:solidFill>
              </a:rPr>
              <a:t>Inhaltsschlagwort </a:t>
            </a:r>
            <a:r>
              <a:rPr lang="de-DE" sz="1800" dirty="0"/>
              <a:t>-&gt; AAT, </a:t>
            </a:r>
            <a:r>
              <a:rPr lang="de-DE" sz="1800" dirty="0">
                <a:solidFill>
                  <a:srgbClr val="FF0000"/>
                </a:solidFill>
              </a:rPr>
              <a:t>GND</a:t>
            </a:r>
            <a:r>
              <a:rPr lang="de-DE" sz="1800" dirty="0"/>
              <a:t>, </a:t>
            </a:r>
            <a:r>
              <a:rPr lang="de-DE" sz="1800" dirty="0" err="1"/>
              <a:t>Iconclass</a:t>
            </a:r>
            <a:r>
              <a:rPr lang="de-DE" sz="1800" dirty="0"/>
              <a:t>, </a:t>
            </a:r>
            <a:r>
              <a:rPr lang="de-DE" sz="1800" dirty="0" err="1"/>
              <a:t>Iconography</a:t>
            </a:r>
            <a:r>
              <a:rPr lang="de-DE" sz="1800" dirty="0"/>
              <a:t> Authority</a:t>
            </a:r>
          </a:p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4"/>
          <a:srcRect l="-4564" t="-16153" r="4564" b="16153"/>
          <a:stretch/>
        </p:blipFill>
        <p:spPr>
          <a:xfrm>
            <a:off x="245678" y="1848251"/>
            <a:ext cx="5100332" cy="497958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8CC4886F-01B6-9470-EF0F-1E892357A8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4088" y="327789"/>
            <a:ext cx="3647465" cy="79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148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2360613" y="4475163"/>
            <a:ext cx="6553200" cy="1011237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de-DE" sz="3200" dirty="0"/>
              <a:t>Herzlichen Dank</a:t>
            </a:r>
            <a:br>
              <a:rPr lang="de-DE" sz="3200" dirty="0"/>
            </a:br>
            <a:r>
              <a:rPr lang="de-DE" sz="3200" dirty="0"/>
              <a:t>	für Ihre Aufmerksamkeit!</a:t>
            </a:r>
          </a:p>
        </p:txBody>
      </p:sp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6193152" y="1520191"/>
            <a:ext cx="2910456" cy="1887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ts val="2000"/>
              </a:lnSpc>
              <a:spcAft>
                <a:spcPts val="400"/>
              </a:spcAft>
            </a:pPr>
            <a:endParaRPr lang="de-DE" altLang="de-DE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>
              <a:lnSpc>
                <a:spcPts val="2000"/>
              </a:lnSpc>
              <a:spcAft>
                <a:spcPts val="400"/>
              </a:spcAft>
            </a:pPr>
            <a:r>
              <a:rPr lang="de-DE" alt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Institut für Museumsforschung</a:t>
            </a:r>
          </a:p>
          <a:p>
            <a:pPr>
              <a:lnSpc>
                <a:spcPts val="2000"/>
              </a:lnSpc>
              <a:spcAft>
                <a:spcPts val="400"/>
              </a:spcAft>
            </a:pPr>
            <a:r>
              <a:rPr lang="de-DE" alt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Staatliche Museen zu Berlin –</a:t>
            </a:r>
          </a:p>
          <a:p>
            <a:pPr>
              <a:lnSpc>
                <a:spcPts val="2000"/>
              </a:lnSpc>
              <a:spcAft>
                <a:spcPts val="400"/>
              </a:spcAft>
            </a:pPr>
            <a:r>
              <a:rPr lang="de-DE" alt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Preußischer Kulturbesitz</a:t>
            </a:r>
          </a:p>
          <a:p>
            <a:pPr>
              <a:lnSpc>
                <a:spcPts val="2000"/>
              </a:lnSpc>
              <a:spcAft>
                <a:spcPts val="400"/>
              </a:spcAft>
            </a:pPr>
            <a:endParaRPr lang="de-DE" sz="1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>
              <a:lnSpc>
                <a:spcPts val="2000"/>
              </a:lnSpc>
              <a:spcAft>
                <a:spcPts val="400"/>
              </a:spcAft>
            </a:pP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Dr. Domenic Städtler</a:t>
            </a:r>
          </a:p>
        </p:txBody>
      </p:sp>
      <p:sp>
        <p:nvSpPr>
          <p:cNvPr id="23556" name="Textplatzhalter 4"/>
          <p:cNvSpPr>
            <a:spLocks/>
          </p:cNvSpPr>
          <p:nvPr/>
        </p:nvSpPr>
        <p:spPr bwMode="auto">
          <a:xfrm>
            <a:off x="3098800" y="5733256"/>
            <a:ext cx="5672138" cy="14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>
              <a:lnSpc>
                <a:spcPts val="2000"/>
              </a:lnSpc>
              <a:buFont typeface="Arial" charset="0"/>
              <a:buNone/>
            </a:pPr>
            <a:r>
              <a:rPr lang="de-DE" dirty="0">
                <a:solidFill>
                  <a:srgbClr val="990033"/>
                </a:solidFill>
              </a:rPr>
              <a:t>Kontakt: d.staedtler@smb.spk-berlin.de</a:t>
            </a:r>
            <a:endParaRPr lang="de-DE" altLang="de-DE" dirty="0">
              <a:solidFill>
                <a:srgbClr val="990033"/>
              </a:solidFill>
              <a:latin typeface="Calibri" pitchFamily="34" charset="0"/>
            </a:endParaRPr>
          </a:p>
          <a:p>
            <a:pPr eaLnBrk="0" hangingPunct="0">
              <a:lnSpc>
                <a:spcPts val="2000"/>
              </a:lnSpc>
              <a:buFont typeface="Arial" charset="0"/>
              <a:buNone/>
            </a:pPr>
            <a:endParaRPr lang="de-DE" altLang="de-DE" sz="16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eaLnBrk="0" hangingPunct="0">
              <a:lnSpc>
                <a:spcPts val="2000"/>
              </a:lnSpc>
              <a:buFont typeface="Arial" charset="0"/>
              <a:buNone/>
            </a:pPr>
            <a:endParaRPr lang="de-DE" altLang="de-DE" sz="16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563888" y="3176972"/>
            <a:ext cx="1440160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79512" y="3429000"/>
            <a:ext cx="2165946" cy="27363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813641" y="0"/>
            <a:ext cx="1933764" cy="13334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9276" y="348264"/>
            <a:ext cx="2910457" cy="636926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9512"/>
            <a:ext cx="6152574" cy="343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730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5"/>
          <p:cNvSpPr txBox="1">
            <a:spLocks/>
          </p:cNvSpPr>
          <p:nvPr/>
        </p:nvSpPr>
        <p:spPr>
          <a:xfrm>
            <a:off x="304801" y="534942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3200" dirty="0">
                <a:solidFill>
                  <a:srgbClr val="A5003B"/>
                </a:solidFill>
              </a:rPr>
              <a:t>AG Minimaldatensatz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4294967295"/>
          </p:nvPr>
        </p:nvSpPr>
        <p:spPr>
          <a:xfrm>
            <a:off x="265318" y="899028"/>
            <a:ext cx="8878682" cy="48965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0" indent="0">
              <a:buNone/>
            </a:pPr>
            <a:endParaRPr lang="de-DE" sz="2000" b="1" dirty="0"/>
          </a:p>
          <a:p>
            <a:r>
              <a:rPr lang="de-DE" sz="2400" dirty="0"/>
              <a:t>Ziel: Minimaldatensatz für Museen zum Zweck der Online-Veröffentlichung zu erarbeiten</a:t>
            </a:r>
          </a:p>
          <a:p>
            <a:r>
              <a:rPr lang="de-DE" sz="2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Initiative der LIDO-Fachstellen der Deutschen Digitalen Bibliothek und der AG Digitalisierung der Konferenz der Museumsberatungs-stellen der Länder</a:t>
            </a:r>
            <a:endParaRPr lang="de-DE" sz="2400" dirty="0"/>
          </a:p>
          <a:p>
            <a:endParaRPr lang="de-DE" sz="2400" dirty="0"/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  <a:defRPr/>
            </a:pPr>
            <a:endParaRPr lang="de-DE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  <a:defRPr/>
            </a:pPr>
            <a:endParaRPr lang="de-DE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  <a:defRPr/>
            </a:pPr>
            <a:endParaRPr lang="de-DE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  <a:defRPr/>
            </a:pPr>
            <a:endParaRPr lang="de-DE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None/>
              <a:defRPr/>
            </a:pPr>
            <a:endParaRPr lang="de-DE" sz="2000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endParaRPr lang="de-DE" sz="2000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endParaRPr lang="de-DE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de-DE" sz="2000" dirty="0"/>
              <a:t> 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None/>
              <a:tabLst/>
              <a:defRPr/>
            </a:pP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Calibri"/>
            </a:endParaRP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348337"/>
            <a:ext cx="3647465" cy="798213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395536" y="3528915"/>
            <a:ext cx="3672408" cy="2031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/>
              <a:t>LIDO-Fachstellen der DDB</a:t>
            </a:r>
          </a:p>
          <a:p>
            <a:endParaRPr lang="de-DE" dirty="0"/>
          </a:p>
          <a:p>
            <a:r>
              <a:rPr lang="de-DE" dirty="0"/>
              <a:t>Museen brauchen Unterstützung, um sich an der Deutschen Digitalen Bibliothek zu beteiligen</a:t>
            </a:r>
          </a:p>
          <a:p>
            <a:endParaRPr lang="de-DE" dirty="0"/>
          </a:p>
          <a:p>
            <a:r>
              <a:rPr lang="de-DE" dirty="0"/>
              <a:t>… und um gute Daten zu liefern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4499992" y="3527920"/>
            <a:ext cx="3538776" cy="2031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/>
              <a:t>Museumsberatungsstellen</a:t>
            </a:r>
          </a:p>
          <a:p>
            <a:endParaRPr lang="de-DE" dirty="0"/>
          </a:p>
          <a:p>
            <a:pPr lvl="0"/>
            <a:r>
              <a:rPr lang="de-DE" dirty="0"/>
              <a:t>bundeslandübergreifend abgestimmte Beratung 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… und verstärkte Umsetzung von Standards in der Museumspraxis</a:t>
            </a:r>
          </a:p>
        </p:txBody>
      </p:sp>
      <p:sp>
        <p:nvSpPr>
          <p:cNvPr id="12" name="CustomShape 5"/>
          <p:cNvSpPr/>
          <p:nvPr/>
        </p:nvSpPr>
        <p:spPr>
          <a:xfrm>
            <a:off x="-900608" y="6525344"/>
            <a:ext cx="10187744" cy="2214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1" tIns="40816" rIns="81631" bIns="40816"/>
          <a:lstStyle/>
          <a:p>
            <a:pPr defTabSz="829366"/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                          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Stiftung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Preußischer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Kulturbesitz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| Staatliche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Museen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zu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Berlin |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Institut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für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Museumsforschung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     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Forschungsvorhaben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Normdaten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für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die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Suche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in der Deutschen Digitalen Bibliothek </a:t>
            </a:r>
            <a:endParaRPr lang="en-GB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2228085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"/>
          <p:cNvSpPr txBox="1">
            <a:spLocks/>
          </p:cNvSpPr>
          <p:nvPr/>
        </p:nvSpPr>
        <p:spPr>
          <a:xfrm>
            <a:off x="467544" y="1628800"/>
            <a:ext cx="7776864" cy="1804589"/>
          </a:xfrm>
          <a:prstGeom prst="rect">
            <a:avLst/>
          </a:prstGeom>
        </p:spPr>
        <p:txBody>
          <a:bodyPr vert="horz" wrap="none" lIns="0" tIns="0" rIns="0" bIns="0" numCol="1" spcCol="360000"/>
          <a:lstStyle>
            <a:lvl1pPr marL="0" indent="0" algn="l" defTabSz="457200" rtl="0" eaLnBrk="0" fontAlgn="base" hangingPunct="0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defRPr sz="1400" kern="1200">
                <a:solidFill>
                  <a:schemeClr val="tx1">
                    <a:lumMod val="50000"/>
                  </a:schemeClr>
                </a:solidFill>
                <a:latin typeface="Verdana"/>
                <a:ea typeface="Geneva" charset="0"/>
                <a:cs typeface="Verdana"/>
              </a:defRPr>
            </a:lvl1pPr>
            <a:lvl2pPr marL="742950" indent="-285750" algn="l" defTabSz="457200" rtl="0" eaLnBrk="0" fontAlgn="base" hangingPunct="0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Verdana"/>
                <a:ea typeface="Verdana" pitchFamily="34" charset="0"/>
                <a:cs typeface="Verdana"/>
              </a:defRPr>
            </a:lvl2pPr>
            <a:lvl3pPr marL="1143000" indent="-228600" algn="l" defTabSz="457200" rtl="0" eaLnBrk="0" fontAlgn="base" hangingPunct="0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Verdana"/>
                <a:ea typeface="Verdana" pitchFamily="34" charset="0"/>
                <a:cs typeface="Verdana"/>
              </a:defRPr>
            </a:lvl3pPr>
            <a:lvl4pPr marL="1600200" indent="-228600" algn="l" defTabSz="457200" rtl="0" eaLnBrk="0" fontAlgn="base" hangingPunct="0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Verdana"/>
                <a:ea typeface="Verdana" pitchFamily="34" charset="0"/>
                <a:cs typeface="Verdana"/>
              </a:defRPr>
            </a:lvl4pPr>
            <a:lvl5pPr marL="2057400" indent="-228600" algn="l" defTabSz="457200" rtl="0" eaLnBrk="0" fontAlgn="base" hangingPunct="0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Verdana"/>
                <a:ea typeface="Verdana" pitchFamily="34" charset="0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800" dirty="0"/>
              <a:t>Fachstellen Museum und Mediathek Fotografie/Ton der </a:t>
            </a:r>
          </a:p>
          <a:p>
            <a:r>
              <a:rPr lang="de-DE" sz="1800" dirty="0"/>
              <a:t>   Deutschen Digitalen Bibliothek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800" dirty="0"/>
              <a:t>AG Digitalisierung der Konferenz der Museumsberatungsstellen </a:t>
            </a:r>
          </a:p>
          <a:p>
            <a:r>
              <a:rPr lang="de-DE" sz="1800" dirty="0"/>
              <a:t>   in den Ländern (KMBL)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800" dirty="0"/>
              <a:t>Institut für Museumsforschung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800" dirty="0"/>
              <a:t>digiS Berlin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800" dirty="0"/>
              <a:t>Fachgruppe Dokumentation im Deutsche Museumsbund (DMB)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800" dirty="0"/>
              <a:t>Koordinierungsstelle für wissenschaftliche Universitätssammlungen</a:t>
            </a:r>
          </a:p>
          <a:p>
            <a:r>
              <a:rPr lang="de-DE" sz="1800" dirty="0"/>
              <a:t>   in Deutschland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800" dirty="0"/>
              <a:t>DDK – Bildarchiv Foto Marburg / NFDI4Culture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800" dirty="0"/>
              <a:t>museum-digital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800" dirty="0" err="1"/>
              <a:t>digiCULT</a:t>
            </a:r>
            <a:endParaRPr lang="de-DE" sz="18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800" dirty="0"/>
              <a:t>Einzelne Museen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de-DE" sz="1800" dirty="0"/>
          </a:p>
          <a:p>
            <a:pPr>
              <a:spcAft>
                <a:spcPts val="900"/>
              </a:spcAft>
            </a:pPr>
            <a:endParaRPr lang="de-DE" sz="1800" dirty="0"/>
          </a:p>
          <a:p>
            <a:pPr>
              <a:spcAft>
                <a:spcPts val="900"/>
              </a:spcAft>
            </a:pPr>
            <a:endParaRPr lang="de-DE" sz="1800" dirty="0"/>
          </a:p>
        </p:txBody>
      </p:sp>
      <p:sp>
        <p:nvSpPr>
          <p:cNvPr id="5" name="Textplatzhalter 5"/>
          <p:cNvSpPr txBox="1">
            <a:spLocks/>
          </p:cNvSpPr>
          <p:nvPr/>
        </p:nvSpPr>
        <p:spPr>
          <a:xfrm>
            <a:off x="304801" y="534942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3200" dirty="0">
                <a:solidFill>
                  <a:srgbClr val="A5003B"/>
                </a:solidFill>
              </a:rPr>
              <a:t>AG Minimaldatensatz</a:t>
            </a:r>
          </a:p>
        </p:txBody>
      </p:sp>
      <p:sp>
        <p:nvSpPr>
          <p:cNvPr id="6" name="CustomShape 5"/>
          <p:cNvSpPr/>
          <p:nvPr/>
        </p:nvSpPr>
        <p:spPr>
          <a:xfrm>
            <a:off x="-900608" y="6525344"/>
            <a:ext cx="10187744" cy="2214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1" tIns="40816" rIns="81631" bIns="40816"/>
          <a:lstStyle/>
          <a:p>
            <a:pPr defTabSz="829366"/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                          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Stiftung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Preußischer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Kulturbesitz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| Staatliche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Museen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zu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Berlin |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Institut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für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Museumsforschung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     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Forschungsvorhaben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Normdaten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für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die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Suche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in der Deutschen Digitalen Bibliothek </a:t>
            </a:r>
            <a:endParaRPr lang="en-GB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3705797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b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Minimaldatensatz-Empfehlung für </a:t>
            </a:r>
            <a:b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Museen und Sammlungen</a:t>
            </a:r>
          </a:p>
        </p:txBody>
      </p:sp>
      <p:sp>
        <p:nvSpPr>
          <p:cNvPr id="6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457200" y="2374456"/>
            <a:ext cx="7678506" cy="2109086"/>
          </a:xfrm>
        </p:spPr>
        <p:txBody>
          <a:bodyPr/>
          <a:lstStyle/>
          <a:p>
            <a:pPr>
              <a:spcAft>
                <a:spcPts val="900"/>
              </a:spcAft>
              <a:buNone/>
            </a:pP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900"/>
              </a:spcAft>
              <a:buNone/>
            </a:pP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900"/>
              </a:spcAft>
              <a:buNone/>
            </a:pPr>
            <a:r>
              <a:rPr lang="de-DE" sz="2100" dirty="0" err="1">
                <a:solidFill>
                  <a:srgbClr val="0049B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www.minimaldatensatz.de</a:t>
            </a:r>
            <a:endParaRPr lang="de-DE" sz="2100" dirty="0">
              <a:solidFill>
                <a:srgbClr val="0049B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49EBF670-1A93-F706-E4B8-490749CEA842}"/>
              </a:ext>
            </a:extLst>
          </p:cNvPr>
          <p:cNvGrpSpPr/>
          <p:nvPr/>
        </p:nvGrpSpPr>
        <p:grpSpPr>
          <a:xfrm>
            <a:off x="5181600" y="1821259"/>
            <a:ext cx="3711179" cy="3987543"/>
            <a:chOff x="6908800" y="1285345"/>
            <a:chExt cx="4948238" cy="5316724"/>
          </a:xfrm>
        </p:grpSpPr>
        <p:pic>
          <p:nvPicPr>
            <p:cNvPr id="8" name="Grafik 7" descr="Ein Bild, das Text, Screenshot, Webseite, Website enthält.&#10;&#10;Automatisch generierte Beschreibung">
              <a:extLst>
                <a:ext uri="{FF2B5EF4-FFF2-40B4-BE49-F238E27FC236}">
                  <a16:creationId xmlns:a16="http://schemas.microsoft.com/office/drawing/2014/main" id="{31CC733C-B059-9AB6-3CB6-7F5942F58D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8800" y="1285345"/>
              <a:ext cx="4948238" cy="53167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4F17BB68-8D4C-BBFF-C0BB-CF9B3B557954}"/>
                </a:ext>
              </a:extLst>
            </p:cNvPr>
            <p:cNvSpPr/>
            <p:nvPr/>
          </p:nvSpPr>
          <p:spPr>
            <a:xfrm>
              <a:off x="6959599" y="3658101"/>
              <a:ext cx="1314311" cy="554950"/>
            </a:xfrm>
            <a:prstGeom prst="rect">
              <a:avLst/>
            </a:prstGeom>
            <a:solidFill>
              <a:srgbClr val="F4F5F7"/>
            </a:solidFill>
            <a:ln>
              <a:solidFill>
                <a:srgbClr val="F4F5F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97689A9C-DA2E-C5F6-EB58-015B18351822}"/>
                </a:ext>
              </a:extLst>
            </p:cNvPr>
            <p:cNvSpPr/>
            <p:nvPr/>
          </p:nvSpPr>
          <p:spPr>
            <a:xfrm>
              <a:off x="6959599" y="2150870"/>
              <a:ext cx="1778000" cy="554950"/>
            </a:xfrm>
            <a:prstGeom prst="rect">
              <a:avLst/>
            </a:prstGeom>
            <a:solidFill>
              <a:srgbClr val="F4F5F7"/>
            </a:solidFill>
            <a:ln>
              <a:solidFill>
                <a:srgbClr val="F4F5F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</p:grpSp>
      <p:sp>
        <p:nvSpPr>
          <p:cNvPr id="9" name="Rechteck 8"/>
          <p:cNvSpPr/>
          <p:nvPr/>
        </p:nvSpPr>
        <p:spPr>
          <a:xfrm>
            <a:off x="6732240" y="2276872"/>
            <a:ext cx="2008097" cy="210010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732239" y="4507692"/>
            <a:ext cx="2008097" cy="122556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CustomShape 5"/>
          <p:cNvSpPr/>
          <p:nvPr/>
        </p:nvSpPr>
        <p:spPr>
          <a:xfrm>
            <a:off x="-900608" y="6525344"/>
            <a:ext cx="10187744" cy="2214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1" tIns="40816" rIns="81631" bIns="40816"/>
          <a:lstStyle/>
          <a:p>
            <a:pPr defTabSz="829366"/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                          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Stiftung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Preußischer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Kulturbesitz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| Staatliche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Museen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zu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Berlin |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Institut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für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Museumsforschung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     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Forschungsvorhaben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Normdaten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für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die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Suche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in der Deutschen Digitalen Bibliothek </a:t>
            </a:r>
            <a:endParaRPr lang="en-GB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146839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5"/>
          <p:cNvSpPr txBox="1">
            <a:spLocks/>
          </p:cNvSpPr>
          <p:nvPr/>
        </p:nvSpPr>
        <p:spPr>
          <a:xfrm>
            <a:off x="245678" y="500190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3200" dirty="0">
                <a:solidFill>
                  <a:srgbClr val="A5003B"/>
                </a:solidFill>
              </a:rPr>
              <a:t>Minimaldatensatz-Empfehlung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4294967295"/>
          </p:nvPr>
        </p:nvSpPr>
        <p:spPr>
          <a:xfrm>
            <a:off x="265318" y="899028"/>
            <a:ext cx="8878682" cy="48965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0" indent="0">
              <a:buNone/>
            </a:pPr>
            <a:endParaRPr lang="de-DE" sz="2000" b="1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  <a:defRPr/>
            </a:pPr>
            <a:endParaRPr lang="de-DE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  <a:defRPr/>
            </a:pPr>
            <a:endParaRPr lang="de-DE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  <a:defRPr/>
            </a:pPr>
            <a:endParaRPr lang="de-DE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  <a:defRPr/>
            </a:pPr>
            <a:endParaRPr lang="de-DE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None/>
              <a:defRPr/>
            </a:pPr>
            <a:endParaRPr lang="de-DE" sz="2000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endParaRPr lang="de-DE" sz="2000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endParaRPr lang="de-DE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de-DE" sz="2000" dirty="0"/>
              <a:t> 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None/>
              <a:tabLst/>
              <a:defRPr/>
            </a:pP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Calibri"/>
            </a:endParaRP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348337"/>
            <a:ext cx="3647465" cy="798213"/>
          </a:xfrm>
          <a:prstGeom prst="rect">
            <a:avLst/>
          </a:prstGeom>
        </p:spPr>
      </p:pic>
      <p:sp>
        <p:nvSpPr>
          <p:cNvPr id="12" name="CustomShape 5"/>
          <p:cNvSpPr/>
          <p:nvPr/>
        </p:nvSpPr>
        <p:spPr>
          <a:xfrm>
            <a:off x="-900608" y="6525344"/>
            <a:ext cx="10187744" cy="2214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1" tIns="40816" rIns="81631" bIns="40816"/>
          <a:lstStyle/>
          <a:p>
            <a:pPr defTabSz="829366"/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                          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Stiftung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Preußischer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Kulturbesitz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| Staatliche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Museen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zu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Berlin |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Institut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für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Museumsforschung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     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Forschungsvorhaben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Normdaten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für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die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Suche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in der Deutschen Digitalen Bibliothek </a:t>
            </a:r>
            <a:endParaRPr lang="en-GB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4"/>
          <a:srcRect r="12321" b="39740"/>
          <a:stretch/>
        </p:blipFill>
        <p:spPr>
          <a:xfrm>
            <a:off x="182574" y="1350954"/>
            <a:ext cx="4101393" cy="5012814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/>
          <a:srcRect l="-1031" t="63077" r="18809" b="1"/>
          <a:stretch/>
        </p:blipFill>
        <p:spPr>
          <a:xfrm>
            <a:off x="4455154" y="1366067"/>
            <a:ext cx="4688846" cy="3744415"/>
          </a:xfrm>
          <a:prstGeom prst="rect">
            <a:avLst/>
          </a:prstGeom>
        </p:spPr>
      </p:pic>
      <p:sp>
        <p:nvSpPr>
          <p:cNvPr id="8" name="Textplatzhalter 5"/>
          <p:cNvSpPr txBox="1">
            <a:spLocks/>
          </p:cNvSpPr>
          <p:nvPr/>
        </p:nvSpPr>
        <p:spPr>
          <a:xfrm>
            <a:off x="2051720" y="925950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3200" dirty="0"/>
              <a:t>Pflichtelemente</a:t>
            </a:r>
          </a:p>
        </p:txBody>
      </p:sp>
      <p:sp>
        <p:nvSpPr>
          <p:cNvPr id="11" name="Rechteck 10"/>
          <p:cNvSpPr/>
          <p:nvPr/>
        </p:nvSpPr>
        <p:spPr>
          <a:xfrm>
            <a:off x="539552" y="1901645"/>
            <a:ext cx="2448272" cy="26508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539552" y="2185743"/>
            <a:ext cx="2520280" cy="23514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539552" y="2631417"/>
            <a:ext cx="1656184" cy="26508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539552" y="2896506"/>
            <a:ext cx="1872208" cy="254155"/>
          </a:xfrm>
          <a:prstGeom prst="rect">
            <a:avLst/>
          </a:prstGeom>
          <a:noFill/>
          <a:ln>
            <a:solidFill>
              <a:srgbClr val="FFC000"/>
            </a:solidFill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13F2EDA-4F03-3619-D5A4-888777CA0DFD}"/>
              </a:ext>
            </a:extLst>
          </p:cNvPr>
          <p:cNvSpPr/>
          <p:nvPr/>
        </p:nvSpPr>
        <p:spPr>
          <a:xfrm>
            <a:off x="4932038" y="2568247"/>
            <a:ext cx="1597327" cy="26829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46CEEBB2-6E36-4FBC-70A4-4AB109D7AC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894" y="3800285"/>
            <a:ext cx="3883260" cy="1319702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CB411EBF-EC9C-D50D-7558-445F9AA97E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914" y="5243611"/>
            <a:ext cx="3098998" cy="1102221"/>
          </a:xfrm>
          <a:prstGeom prst="rect">
            <a:avLst/>
          </a:prstGeom>
        </p:spPr>
      </p:pic>
      <p:sp>
        <p:nvSpPr>
          <p:cNvPr id="23" name="Rechteck 22">
            <a:extLst>
              <a:ext uri="{FF2B5EF4-FFF2-40B4-BE49-F238E27FC236}">
                <a16:creationId xmlns:a16="http://schemas.microsoft.com/office/drawing/2014/main" id="{70643BDC-46B8-E414-8736-AA4FD4EFB79B}"/>
              </a:ext>
            </a:extLst>
          </p:cNvPr>
          <p:cNvSpPr/>
          <p:nvPr/>
        </p:nvSpPr>
        <p:spPr>
          <a:xfrm>
            <a:off x="4932039" y="2008577"/>
            <a:ext cx="1597327" cy="26829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C7B5A88D-4438-FC78-97E9-985C935569A1}"/>
              </a:ext>
            </a:extLst>
          </p:cNvPr>
          <p:cNvSpPr/>
          <p:nvPr/>
        </p:nvSpPr>
        <p:spPr>
          <a:xfrm>
            <a:off x="4932039" y="2303317"/>
            <a:ext cx="2664297" cy="25809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6F786781-5E03-74B6-3E10-5C42BC363CA7}"/>
              </a:ext>
            </a:extLst>
          </p:cNvPr>
          <p:cNvSpPr/>
          <p:nvPr/>
        </p:nvSpPr>
        <p:spPr>
          <a:xfrm>
            <a:off x="4932037" y="2859622"/>
            <a:ext cx="2664299" cy="29103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1CF1C32A-0510-6072-B81B-0BF0EB87D596}"/>
              </a:ext>
            </a:extLst>
          </p:cNvPr>
          <p:cNvSpPr/>
          <p:nvPr/>
        </p:nvSpPr>
        <p:spPr>
          <a:xfrm>
            <a:off x="4932038" y="3157037"/>
            <a:ext cx="2664298" cy="29183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BC193C78-7E31-5CE5-860B-444491B3D068}"/>
              </a:ext>
            </a:extLst>
          </p:cNvPr>
          <p:cNvSpPr/>
          <p:nvPr/>
        </p:nvSpPr>
        <p:spPr>
          <a:xfrm>
            <a:off x="4932038" y="3454356"/>
            <a:ext cx="2664298" cy="30923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649F8077-0CAA-E279-B229-1C9F4B7D8F4E}"/>
              </a:ext>
            </a:extLst>
          </p:cNvPr>
          <p:cNvSpPr/>
          <p:nvPr/>
        </p:nvSpPr>
        <p:spPr>
          <a:xfrm>
            <a:off x="4932037" y="3777239"/>
            <a:ext cx="2853306" cy="27772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23026C59-B9E6-0C00-E3A8-3119CFFA3882}"/>
              </a:ext>
            </a:extLst>
          </p:cNvPr>
          <p:cNvSpPr/>
          <p:nvPr/>
        </p:nvSpPr>
        <p:spPr>
          <a:xfrm>
            <a:off x="4932038" y="4082396"/>
            <a:ext cx="4079515" cy="30094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931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20" grpId="0" animBg="1"/>
      <p:bldP spid="23" grpId="0" animBg="1"/>
      <p:bldP spid="24" grpId="0" animBg="1"/>
      <p:bldP spid="25" grpId="0" animBg="1"/>
      <p:bldP spid="26" grpId="0" animBg="1"/>
      <p:bldP spid="36" grpId="0" animBg="1"/>
      <p:bldP spid="37" grpId="0" animBg="1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5"/>
          <p:cNvSpPr txBox="1">
            <a:spLocks/>
          </p:cNvSpPr>
          <p:nvPr/>
        </p:nvSpPr>
        <p:spPr>
          <a:xfrm>
            <a:off x="245678" y="500190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3200" dirty="0">
                <a:solidFill>
                  <a:srgbClr val="A5003B"/>
                </a:solidFill>
              </a:rPr>
              <a:t>Minimaldatensatz-Empfehlung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4294967295"/>
          </p:nvPr>
        </p:nvSpPr>
        <p:spPr>
          <a:xfrm>
            <a:off x="265318" y="899028"/>
            <a:ext cx="8878682" cy="48965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0" indent="0">
              <a:buNone/>
            </a:pPr>
            <a:endParaRPr lang="de-DE" sz="2000" b="1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  <a:defRPr/>
            </a:pPr>
            <a:endParaRPr lang="de-DE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  <a:defRPr/>
            </a:pPr>
            <a:endParaRPr lang="de-DE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  <a:defRPr/>
            </a:pPr>
            <a:endParaRPr lang="de-DE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  <a:defRPr/>
            </a:pPr>
            <a:endParaRPr lang="de-DE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None/>
              <a:defRPr/>
            </a:pPr>
            <a:endParaRPr lang="de-DE" sz="2000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endParaRPr lang="de-DE" sz="2000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endParaRPr lang="de-DE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de-DE" sz="2000" dirty="0"/>
              <a:t> 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None/>
              <a:tabLst/>
              <a:defRPr/>
            </a:pP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Calibri"/>
            </a:endParaRP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348337"/>
            <a:ext cx="3647465" cy="798213"/>
          </a:xfrm>
          <a:prstGeom prst="rect">
            <a:avLst/>
          </a:prstGeom>
        </p:spPr>
      </p:pic>
      <p:sp>
        <p:nvSpPr>
          <p:cNvPr id="12" name="CustomShape 5"/>
          <p:cNvSpPr/>
          <p:nvPr/>
        </p:nvSpPr>
        <p:spPr>
          <a:xfrm>
            <a:off x="-900608" y="6525344"/>
            <a:ext cx="10187744" cy="2214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1" tIns="40816" rIns="81631" bIns="40816"/>
          <a:lstStyle/>
          <a:p>
            <a:pPr defTabSz="829366"/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                          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Stiftung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Preußischer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Kulturbesitz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| Staatliche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Museen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zu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Berlin |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Institut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für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Museumsforschung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     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Forschungsvorhaben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Normdaten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für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die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Suche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in der Deutschen Digitalen Bibliothek </a:t>
            </a:r>
            <a:endParaRPr lang="en-GB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1575224"/>
            <a:ext cx="7671804" cy="4680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981132"/>
            <a:ext cx="4333875" cy="68580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265318" y="1654966"/>
            <a:ext cx="4666722" cy="41080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277845" y="2111560"/>
            <a:ext cx="1773875" cy="41080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279038" y="2553756"/>
            <a:ext cx="1268626" cy="41080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285135" y="3019660"/>
            <a:ext cx="974497" cy="41080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277845" y="3463217"/>
            <a:ext cx="974497" cy="41080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277845" y="3906774"/>
            <a:ext cx="7585821" cy="5216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285134" y="4457731"/>
            <a:ext cx="6591122" cy="9226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277845" y="5397931"/>
            <a:ext cx="1243833" cy="8197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Pfeil nach unten 7"/>
          <p:cNvSpPr/>
          <p:nvPr/>
        </p:nvSpPr>
        <p:spPr>
          <a:xfrm>
            <a:off x="3707904" y="5795572"/>
            <a:ext cx="648072" cy="58575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8425" y="2252899"/>
            <a:ext cx="433958" cy="234109"/>
          </a:xfrm>
          <a:prstGeom prst="rect">
            <a:avLst/>
          </a:prstGeom>
        </p:spPr>
      </p:pic>
      <p:sp>
        <p:nvSpPr>
          <p:cNvPr id="20" name="Rechteck 19"/>
          <p:cNvSpPr/>
          <p:nvPr/>
        </p:nvSpPr>
        <p:spPr>
          <a:xfrm>
            <a:off x="772383" y="2306900"/>
            <a:ext cx="415241" cy="89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807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1" grpId="0" animBg="1"/>
      <p:bldP spid="11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5"/>
          <p:cNvSpPr txBox="1">
            <a:spLocks/>
          </p:cNvSpPr>
          <p:nvPr/>
        </p:nvSpPr>
        <p:spPr>
          <a:xfrm>
            <a:off x="245678" y="500190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3200" dirty="0">
                <a:solidFill>
                  <a:srgbClr val="A5003B"/>
                </a:solidFill>
              </a:rPr>
              <a:t>Minimaldatensatz-Empfehlung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327789"/>
            <a:ext cx="3647465" cy="798213"/>
          </a:xfrm>
          <a:prstGeom prst="rect">
            <a:avLst/>
          </a:prstGeom>
        </p:spPr>
      </p:pic>
      <p:sp>
        <p:nvSpPr>
          <p:cNvPr id="12" name="CustomShape 5"/>
          <p:cNvSpPr/>
          <p:nvPr/>
        </p:nvSpPr>
        <p:spPr>
          <a:xfrm>
            <a:off x="-900608" y="6530211"/>
            <a:ext cx="10187744" cy="2214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1" tIns="40816" rIns="81631" bIns="40816"/>
          <a:lstStyle/>
          <a:p>
            <a:pPr defTabSz="829366"/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                          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Stiftung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Preußischer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Kulturbesitz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| Staatliche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Museen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zu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Berlin |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Institut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für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Museumsforschung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     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Forschungsvorhaben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Normdaten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für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die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Suche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in der Deutschen Digitalen Bibliothek </a:t>
            </a:r>
            <a:endParaRPr lang="en-GB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14" y="1844824"/>
            <a:ext cx="8988339" cy="3831178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23214" y="1844824"/>
            <a:ext cx="9085290" cy="122413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33522" y="3093933"/>
            <a:ext cx="9110478" cy="244089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23214" y="3498097"/>
            <a:ext cx="8978031" cy="266226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33522" y="3789296"/>
            <a:ext cx="8967723" cy="503800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48984" y="4293352"/>
            <a:ext cx="8952261" cy="287776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38047" y="4579106"/>
            <a:ext cx="8973506" cy="362062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32406" y="4941168"/>
            <a:ext cx="8967723" cy="503800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3086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3" grpId="0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696" y="2680168"/>
            <a:ext cx="7033763" cy="3762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23528" y="3659351"/>
            <a:ext cx="8002799" cy="1804589"/>
          </a:xfrm>
        </p:spPr>
        <p:txBody>
          <a:bodyPr/>
          <a:lstStyle/>
          <a:p>
            <a:pPr marL="214313" indent="-214313"/>
            <a:r>
              <a:rPr lang="de-DE" sz="1200" dirty="0"/>
              <a:t>Ereignistyp</a:t>
            </a:r>
          </a:p>
          <a:p>
            <a:pPr marL="214313" indent="-214313"/>
            <a:r>
              <a:rPr lang="de-DE" sz="1200" dirty="0"/>
              <a:t>Person/</a:t>
            </a:r>
            <a:br>
              <a:rPr lang="de-DE" sz="1200" dirty="0"/>
            </a:br>
            <a:r>
              <a:rPr lang="de-DE" sz="1200" dirty="0"/>
              <a:t>Körperschaft</a:t>
            </a:r>
          </a:p>
          <a:p>
            <a:pPr marL="214313" indent="-214313"/>
            <a:r>
              <a:rPr lang="de-DE" sz="1200" dirty="0"/>
              <a:t>Datierung</a:t>
            </a:r>
          </a:p>
          <a:p>
            <a:pPr marL="214313" indent="-214313"/>
            <a:r>
              <a:rPr lang="de-DE" sz="1200" dirty="0"/>
              <a:t>Ort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1" y="1041349"/>
            <a:ext cx="8589398" cy="857250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r>
              <a:rPr lang="de-DE" dirty="0"/>
              <a:t>Datenfelder (Erfassung): „Feldgruppe: Ereignis in der Objektgeschichte“</a:t>
            </a:r>
          </a:p>
        </p:txBody>
      </p:sp>
      <p:sp>
        <p:nvSpPr>
          <p:cNvPr id="5" name="Rahmen 4"/>
          <p:cNvSpPr/>
          <p:nvPr/>
        </p:nvSpPr>
        <p:spPr>
          <a:xfrm>
            <a:off x="1907704" y="5050098"/>
            <a:ext cx="1716592" cy="648072"/>
          </a:xfrm>
          <a:prstGeom prst="frame">
            <a:avLst>
              <a:gd name="adj1" fmla="val 1889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>
              <a:solidFill>
                <a:schemeClr val="tx1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1835696" y="2911689"/>
            <a:ext cx="1372537" cy="393439"/>
          </a:xfrm>
          <a:prstGeom prst="rect">
            <a:avLst/>
          </a:prstGeom>
          <a:solidFill>
            <a:srgbClr val="F4F5F7"/>
          </a:solidFill>
          <a:ln>
            <a:solidFill>
              <a:srgbClr val="F4F5F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8" name="Textplatzhalter 5"/>
          <p:cNvSpPr txBox="1">
            <a:spLocks/>
          </p:cNvSpPr>
          <p:nvPr/>
        </p:nvSpPr>
        <p:spPr>
          <a:xfrm>
            <a:off x="245678" y="500190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3200" dirty="0">
                <a:solidFill>
                  <a:srgbClr val="A5003B"/>
                </a:solidFill>
              </a:rPr>
              <a:t>Minimaldatensatz-Empfehlung</a:t>
            </a:r>
          </a:p>
        </p:txBody>
      </p:sp>
      <p:sp>
        <p:nvSpPr>
          <p:cNvPr id="9" name="Rechteck 8"/>
          <p:cNvSpPr/>
          <p:nvPr/>
        </p:nvSpPr>
        <p:spPr>
          <a:xfrm>
            <a:off x="1835695" y="6092357"/>
            <a:ext cx="1372538" cy="288972"/>
          </a:xfrm>
          <a:prstGeom prst="rect">
            <a:avLst/>
          </a:prstGeom>
          <a:solidFill>
            <a:srgbClr val="F4F5F7"/>
          </a:solidFill>
          <a:ln>
            <a:solidFill>
              <a:srgbClr val="F4F5F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7070893-453A-25BA-5CBA-412BF4DAC8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4088" y="327789"/>
            <a:ext cx="3647465" cy="798213"/>
          </a:xfrm>
          <a:prstGeom prst="rect">
            <a:avLst/>
          </a:prstGeom>
        </p:spPr>
      </p:pic>
      <p:sp>
        <p:nvSpPr>
          <p:cNvPr id="10" name="CustomShape 5">
            <a:extLst>
              <a:ext uri="{FF2B5EF4-FFF2-40B4-BE49-F238E27FC236}">
                <a16:creationId xmlns:a16="http://schemas.microsoft.com/office/drawing/2014/main" id="{B155B5FE-CC63-3DB5-09C2-1B9D71845237}"/>
              </a:ext>
            </a:extLst>
          </p:cNvPr>
          <p:cNvSpPr/>
          <p:nvPr/>
        </p:nvSpPr>
        <p:spPr>
          <a:xfrm>
            <a:off x="-900608" y="6530211"/>
            <a:ext cx="10187744" cy="2214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1" tIns="40816" rIns="81631" bIns="40816"/>
          <a:lstStyle/>
          <a:p>
            <a:pPr defTabSz="829366"/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                          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Stiftung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Preußischer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Kulturbesitz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| Staatliche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Museen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zu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Berlin |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Institut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für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Museumsforschung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     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Forschungsvorhaben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Normdaten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für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die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Suche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in der Deutschen Digitalen Bibliothek </a:t>
            </a:r>
            <a:endParaRPr lang="en-GB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1621604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953467521"/>
              </p:ext>
            </p:extLst>
          </p:nvPr>
        </p:nvGraphicFramePr>
        <p:xfrm>
          <a:off x="-468560" y="1350954"/>
          <a:ext cx="9289032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platzhalter 5"/>
          <p:cNvSpPr txBox="1">
            <a:spLocks/>
          </p:cNvSpPr>
          <p:nvPr/>
        </p:nvSpPr>
        <p:spPr>
          <a:xfrm>
            <a:off x="245678" y="500190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3200" dirty="0">
                <a:solidFill>
                  <a:srgbClr val="A5003B"/>
                </a:solidFill>
              </a:rPr>
              <a:t>Minimaldatensatz-Empfehlung</a:t>
            </a:r>
          </a:p>
        </p:txBody>
      </p:sp>
      <p:sp>
        <p:nvSpPr>
          <p:cNvPr id="11" name="Textplatzhalter 5"/>
          <p:cNvSpPr txBox="1">
            <a:spLocks/>
          </p:cNvSpPr>
          <p:nvPr/>
        </p:nvSpPr>
        <p:spPr>
          <a:xfrm>
            <a:off x="2051720" y="90134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3200" dirty="0"/>
              <a:t>Freitext / URI (Erfassung)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4347950" y="1348013"/>
            <a:ext cx="648072" cy="2616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Text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395536" y="1988840"/>
            <a:ext cx="1939497" cy="26161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URI oder Text (URI bevorzugt)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755576" y="4941168"/>
            <a:ext cx="970577" cy="26161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Text und URI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1619672" y="5751560"/>
            <a:ext cx="610538" cy="2616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Text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115615" y="2950140"/>
            <a:ext cx="610538" cy="2616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Text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1314272" y="1348013"/>
            <a:ext cx="1806042" cy="430887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Text (kontrolliertes Vokabular) und/oder URI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208688" y="3773227"/>
            <a:ext cx="1317184" cy="60016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Text (kontrolliertes Vokabular) und/oder URI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5406951" y="1366475"/>
            <a:ext cx="2195769" cy="6001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>
                <a:solidFill>
                  <a:srgbClr val="172B4D"/>
                </a:solidFill>
              </a:rPr>
              <a:t>Text (numerisch) unter Verwendung kontrollierter Werte für </a:t>
            </a:r>
            <a:r>
              <a:rPr lang="de-DE" sz="1100" dirty="0" err="1">
                <a:solidFill>
                  <a:srgbClr val="172B4D"/>
                </a:solidFill>
              </a:rPr>
              <a:t>Maßtyp</a:t>
            </a:r>
            <a:r>
              <a:rPr lang="de-DE" sz="1100" dirty="0">
                <a:solidFill>
                  <a:srgbClr val="172B4D"/>
                </a:solidFill>
              </a:rPr>
              <a:t> und Maßeinheit</a:t>
            </a:r>
            <a:endParaRPr lang="de-DE" sz="1100" dirty="0"/>
          </a:p>
        </p:txBody>
      </p:sp>
      <p:sp>
        <p:nvSpPr>
          <p:cNvPr id="20" name="Textfeld 19"/>
          <p:cNvSpPr txBox="1"/>
          <p:nvPr/>
        </p:nvSpPr>
        <p:spPr>
          <a:xfrm>
            <a:off x="6156176" y="2103305"/>
            <a:ext cx="1922512" cy="430887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Text (kontrolliertes Vokabular) und/oder URI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6632143" y="3064529"/>
            <a:ext cx="970577" cy="26161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Text und URI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6894853" y="3699596"/>
            <a:ext cx="1440555" cy="6001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Text (Datums-Format; </a:t>
            </a:r>
            <a:r>
              <a:rPr lang="de-DE" sz="1100" dirty="0">
                <a:hlinkClick r:id="rId8"/>
              </a:rPr>
              <a:t>ISO 8601</a:t>
            </a:r>
            <a:r>
              <a:rPr lang="de-DE" sz="1100" dirty="0"/>
              <a:t> gewünscht) 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632143" y="4930967"/>
            <a:ext cx="1274389" cy="26161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Text und/oder URI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161724" y="5674781"/>
            <a:ext cx="970577" cy="26161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Text und URI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2555776" y="6309320"/>
            <a:ext cx="445631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URI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393C2E7-E44A-9F84-6C38-3B16EEFFE1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06951" y="201071"/>
            <a:ext cx="3647465" cy="798213"/>
          </a:xfrm>
          <a:prstGeom prst="rect">
            <a:avLst/>
          </a:prstGeom>
        </p:spPr>
      </p:pic>
      <p:sp>
        <p:nvSpPr>
          <p:cNvPr id="3" name="CustomShape 5">
            <a:extLst>
              <a:ext uri="{FF2B5EF4-FFF2-40B4-BE49-F238E27FC236}">
                <a16:creationId xmlns:a16="http://schemas.microsoft.com/office/drawing/2014/main" id="{F983C3AC-5D2C-0BCF-4F18-824555253FE3}"/>
              </a:ext>
            </a:extLst>
          </p:cNvPr>
          <p:cNvSpPr/>
          <p:nvPr/>
        </p:nvSpPr>
        <p:spPr>
          <a:xfrm>
            <a:off x="-900608" y="6530211"/>
            <a:ext cx="10187744" cy="2214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1" tIns="40816" rIns="81631" bIns="40816"/>
          <a:lstStyle/>
          <a:p>
            <a:pPr defTabSz="829366"/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                          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Stiftung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Preußischer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Kulturbesitz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| Staatliche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Museen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zu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Berlin |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Institut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für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Museumsforschung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     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Forschungsvorhaben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Normdaten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für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die </a:t>
            </a:r>
            <a:r>
              <a:rPr lang="en-GB" sz="900" spc="-1" dirty="0" err="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Suche</a:t>
            </a:r>
            <a:r>
              <a:rPr lang="en-GB" sz="900" spc="-1" dirty="0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in der Deutschen Digitalen Bibliothek </a:t>
            </a:r>
            <a:endParaRPr lang="en-GB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A321610-C7E1-C89E-381F-B55C7358A08B}"/>
              </a:ext>
            </a:extLst>
          </p:cNvPr>
          <p:cNvSpPr txBox="1"/>
          <p:nvPr/>
        </p:nvSpPr>
        <p:spPr>
          <a:xfrm>
            <a:off x="3707904" y="6618553"/>
            <a:ext cx="1274389" cy="26161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Text und/oder URI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DFF4A1A-58C1-331A-8B76-7D1CCD550E76}"/>
              </a:ext>
            </a:extLst>
          </p:cNvPr>
          <p:cNvSpPr txBox="1"/>
          <p:nvPr/>
        </p:nvSpPr>
        <p:spPr>
          <a:xfrm>
            <a:off x="5481580" y="6149194"/>
            <a:ext cx="1635851" cy="6001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>
                <a:solidFill>
                  <a:srgbClr val="172B4D"/>
                </a:solidFill>
              </a:rPr>
              <a:t>URI oder andere kontrollierte Werte (URI bevorzugt)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182235924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936</Words>
  <Application>Microsoft Office PowerPoint</Application>
  <PresentationFormat>Bildschirmpräsentation (4:3)</PresentationFormat>
  <Paragraphs>186</Paragraphs>
  <Slides>12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Arial</vt:lpstr>
      <vt:lpstr>Calibri</vt:lpstr>
      <vt:lpstr>Verdana</vt:lpstr>
      <vt:lpstr>Larissa</vt:lpstr>
      <vt:lpstr>PowerPoint-Präsentation</vt:lpstr>
      <vt:lpstr>PowerPoint-Präsentation</vt:lpstr>
      <vt:lpstr>PowerPoint-Präsentation</vt:lpstr>
      <vt:lpstr> Minimaldatensatz-Empfehlung für  Museen und Sammlungen</vt:lpstr>
      <vt:lpstr>PowerPoint-Präsentation</vt:lpstr>
      <vt:lpstr>PowerPoint-Präsentation</vt:lpstr>
      <vt:lpstr>PowerPoint-Präsentation</vt:lpstr>
      <vt:lpstr> Datenfelder (Erfassung): „Feldgruppe: Ereignis in der Objektgeschichte“</vt:lpstr>
      <vt:lpstr>PowerPoint-Präsentation</vt:lpstr>
      <vt:lpstr>PowerPoint-Präsentation</vt:lpstr>
      <vt:lpstr>PowerPoint-Präsentation</vt:lpstr>
      <vt:lpstr>PowerPoint-Präsentation</vt:lpstr>
    </vt:vector>
  </TitlesOfParts>
  <Company>SMB SPK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Marchini, Chiara</dc:creator>
  <cp:lastModifiedBy>Domenic Städtler</cp:lastModifiedBy>
  <cp:revision>262</cp:revision>
  <dcterms:created xsi:type="dcterms:W3CDTF">2021-03-16T09:12:30Z</dcterms:created>
  <dcterms:modified xsi:type="dcterms:W3CDTF">2023-10-12T06:56:24Z</dcterms:modified>
</cp:coreProperties>
</file>