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298" r:id="rId2"/>
    <p:sldId id="259" r:id="rId3"/>
    <p:sldId id="287" r:id="rId4"/>
    <p:sldId id="293" r:id="rId5"/>
    <p:sldId id="297" r:id="rId6"/>
    <p:sldId id="294" r:id="rId7"/>
    <p:sldId id="295" r:id="rId8"/>
    <p:sldId id="292" r:id="rId9"/>
    <p:sldId id="296" r:id="rId10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>
        <p:scale>
          <a:sx n="100" d="100"/>
          <a:sy n="100" d="100"/>
        </p:scale>
        <p:origin x="-139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PICA DNB/ZDB | Stand: 05.11.2015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2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Kumulationen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5B.14: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Kumulationen |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PICA DNB/ZDB | Stand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05.11.2015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Sammlungen von Einzelheften bzw. Inhalten für einen bestimmten Zeitraum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Inhalte der einzelnen Ausgaben und der Kumulationen sind identisch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Gleicher Titel wie die einzelnen Ausgaben, oder ein eigener Titel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die Zählstruktur der einzelnen Ausgaben integriert, oder eigenes Zählsystem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968988"/>
              </p:ext>
            </p:extLst>
          </p:nvPr>
        </p:nvGraphicFramePr>
        <p:xfrm>
          <a:off x="179512" y="1844824"/>
          <a:ext cx="8856984" cy="4643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698"/>
                <a:gridCol w="1107123"/>
                <a:gridCol w="2214246"/>
                <a:gridCol w="2214246"/>
                <a:gridCol w="2435671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 +</a:t>
                      </a:r>
                      <a:b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Werktitel und unterscheidende Eigenschaft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Jahresaus-gabe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[Monatsausgabe]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[Jahresausgabe]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1440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1,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973)-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1973-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073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Erscheinungs-frequenz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4249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</a:t>
                      </a:r>
                      <a:r>
                        <a:rPr lang="de-DE" sz="160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durch!IDN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$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gJahresausgabe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 </a:t>
                      </a:r>
                      <a:r>
                        <a:rPr lang="de-DE" sz="160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Monatsausgabe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Beschreibungen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Gleiche Haupttitel, aber unterschiedliche 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Formatänderungen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Neues PICA-Feld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4020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den Ausgabevermerk </a:t>
            </a:r>
          </a:p>
          <a:p>
            <a:pPr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Weitere Hinweise können der Schulungsunterlage „Ausgabevermerk“ entnommen werden</a:t>
            </a:r>
          </a:p>
          <a:p>
            <a:pPr>
              <a:buNone/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Neues Beziehungs-Feld PICA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4249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Neues Feld für Beziehungen auf Werkebene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Beziehungskennzeichnung für Kumulationen lautet: Erweitert durch/Erweiterung von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564608"/>
              </p:ext>
            </p:extLst>
          </p:nvPr>
        </p:nvGraphicFramePr>
        <p:xfrm>
          <a:off x="323528" y="1553365"/>
          <a:ext cx="8568952" cy="4327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08112"/>
                <a:gridCol w="1944216"/>
                <a:gridCol w="2376264"/>
                <a:gridCol w="2376264"/>
              </a:tblGrid>
              <a:tr h="35441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06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Cumulated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60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number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023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Erscheinungs-frequenz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7526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4249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durch!IDN!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Cumu-lated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Beschreibungen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1.b Unterschiedliche Haupttitel, unterschiedliche Zählungen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81450"/>
              </p:ext>
            </p:extLst>
          </p:nvPr>
        </p:nvGraphicFramePr>
        <p:xfrm>
          <a:off x="467544" y="2204864"/>
          <a:ext cx="8424936" cy="3200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431"/>
                <a:gridCol w="1210801"/>
                <a:gridCol w="1872208"/>
                <a:gridCol w="4464496"/>
              </a:tblGrid>
              <a:tr h="64807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nursing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1 (Jan. 1966)-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zur Erscheinungs-frequenz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ersten drei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Nummern erscheinen quartalsweise, Nummer 4 </a:t>
                      </a:r>
                      <a:r>
                        <a:rPr lang="de-DE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ist jeweils die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Jahreskumulation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Keine eigene Beschreibung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Kumulation bildet eine Einzelausgabe innerhalb der Ressource und ist in der Zählung der </a:t>
            </a:r>
            <a:r>
              <a:rPr lang="de-DE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enthalten.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Zweifelsfallregelung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 Zweifelsfall werden eigene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angelegt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PICA DNB/ZDB | Stand: 05.11.2015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22024"/>
              </p:ext>
            </p:extLst>
          </p:nvPr>
        </p:nvGraphicFramePr>
        <p:xfrm>
          <a:off x="323528" y="764704"/>
          <a:ext cx="8568952" cy="5258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606"/>
                <a:gridCol w="4358346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043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1960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1960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1800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1800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1636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Index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medicus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Cumulated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index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medicus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776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Volume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1,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number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(Jan. 1960)-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Volume 1 (1960)-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München :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Hueber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Verlag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München :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Hueber</a:t>
                      </a:r>
                      <a:r>
                        <a:rPr lang="de-DE" b="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Verlag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77622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4249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Erweitert </a:t>
                      </a:r>
                      <a:r>
                        <a:rPr lang="de-DE" b="0" i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durch!IDN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</a:t>
                      </a:r>
                      <a:b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Cumulated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Index </a:t>
                      </a:r>
                      <a:r>
                        <a:rPr lang="de-DE" b="0" i="1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Medicus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4249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Erweiterung </a:t>
                      </a:r>
                      <a:r>
                        <a:rPr lang="de-DE" b="0" i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Index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Medicus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484</Words>
  <Application>Microsoft Office PowerPoint</Application>
  <PresentationFormat>Bildschirmpräsentation (4:3)</PresentationFormat>
  <Paragraphs>157</Paragraphs>
  <Slides>9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Larissa-Design</vt:lpstr>
      <vt:lpstr>Schulungsunterlagen der AG RDA</vt:lpstr>
      <vt:lpstr>Kumulationen </vt:lpstr>
      <vt:lpstr>Definition</vt:lpstr>
      <vt:lpstr>1. Eigene Beschreibungen  -1-</vt:lpstr>
      <vt:lpstr>Formatänderungen</vt:lpstr>
      <vt:lpstr>1. Eigene Beschreibungen  -2-</vt:lpstr>
      <vt:lpstr>2. Keine eigene Beschreibung</vt:lpstr>
      <vt:lpstr>Zweifelsfallregelung</vt:lpstr>
      <vt:lpstr>Aufnahmen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314</cp:revision>
  <cp:lastPrinted>2015-08-31T10:20:57Z</cp:lastPrinted>
  <dcterms:created xsi:type="dcterms:W3CDTF">2014-02-18T07:01:40Z</dcterms:created>
  <dcterms:modified xsi:type="dcterms:W3CDTF">2016-03-23T08:18:23Z</dcterms:modified>
</cp:coreProperties>
</file>