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9"/>
  </p:notesMasterIdLst>
  <p:handoutMasterIdLst>
    <p:handoutMasterId r:id="rId10"/>
  </p:handoutMasterIdLst>
  <p:sldIdLst>
    <p:sldId id="296" r:id="rId2"/>
    <p:sldId id="259" r:id="rId3"/>
    <p:sldId id="287" r:id="rId4"/>
    <p:sldId id="293" r:id="rId5"/>
    <p:sldId id="294" r:id="rId6"/>
    <p:sldId id="295" r:id="rId7"/>
    <p:sldId id="292" r:id="rId8"/>
  </p:sldIdLst>
  <p:sldSz cx="9144000" cy="6858000" type="screen4x3"/>
  <p:notesSz cx="6669088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24" autoAdjust="0"/>
    <p:restoredTop sz="90975" autoAdjust="0"/>
  </p:normalViewPr>
  <p:slideViewPr>
    <p:cSldViewPr>
      <p:cViewPr>
        <p:scale>
          <a:sx n="100" d="100"/>
          <a:sy n="100" d="100"/>
        </p:scale>
        <p:origin x="-1398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668" y="-72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607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06.08.2015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607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7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06.08.2015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7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50339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78008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5B.14: Kumulationen | Stand: 04.06.2015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5B.14: Kumulationen | Stand: 04.06.2015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5B.14: Kumulationen | Stand: 04.06.2015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5B.14: Kumulationen | Stand: 04.06.2015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5B.14: Kumulationen | Stand: 04.06.2015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5B.14: Kumulationen | Stand: 04.06.2015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5B.14: Kumulationen | Stand: 04.06.2015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5B.14: Kumulationen | Stand: 04.06.2015 | CC BY-NC-SA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5B.14: Kumulationen | Stand: 04.06.2015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5B.14: Kumulationen | Stand: 04.06.2015 | CC BY-NC-SA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5B.14: Kumulationen | Stand: 04.06.2015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5B.14: Kumulationen | Stand: 04.06.2015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5B.14: Kumulationen | Stand: 04.06.2015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03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Kumulationen</a:t>
            </a:r>
            <a:b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5B.14: Kumulationen | Stand: 04.06.2015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5 B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Definition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Sammlungen von Einzelheften bzw. Inhalten für einen bestimmten Zeitraum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Die Inhalte der einzelnen Ausgaben und der Kumulationen sind identisch </a:t>
            </a:r>
            <a:b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Gleicher Titel wie die einzelnen Ausgaben, oder ein eigener Titel 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 die Zählstruktur der einzelnen Ausgaben integriert, oder eigenes Zählsystem 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5B.14: Kumulationen | Stand: 04.06.2015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5B.14: Kumulationen | Stand: 04.06.2015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1838485"/>
              </p:ext>
            </p:extLst>
          </p:nvPr>
        </p:nvGraphicFramePr>
        <p:xfrm>
          <a:off x="251520" y="1988840"/>
          <a:ext cx="8640960" cy="37654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2448272"/>
                <a:gridCol w="2331106"/>
                <a:gridCol w="2709454"/>
              </a:tblGrid>
              <a:tr h="3600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400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Law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book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guide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Law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book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guide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Ausgabebezeich-nung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[Monatsausgabe]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[Jahresausgabe]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Vol. 1,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 (Jan. 1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973)-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1973-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2.14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Erscheinungsfre-quenz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monatlich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jährlich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Anhang J.2.5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Beziehungskenn-zeichnung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sz="1800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Erweitert durch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/>
                      </a:r>
                      <a:b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Law </a:t>
                      </a:r>
                      <a:r>
                        <a:rPr lang="de-DE" sz="1800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book</a:t>
                      </a:r>
                      <a:r>
                        <a:rPr lang="de-DE" sz="18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guide</a:t>
                      </a:r>
                      <a:r>
                        <a:rPr lang="de-DE" sz="18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(Jahresausgabe)</a:t>
                      </a:r>
                      <a:endParaRPr lang="de-DE" sz="18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sz="1800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Erweiterung von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/>
                      </a:r>
                      <a:b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Law </a:t>
                      </a:r>
                      <a:r>
                        <a:rPr lang="de-DE" sz="1800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book</a:t>
                      </a:r>
                      <a:r>
                        <a:rPr lang="de-DE" sz="1800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guide</a:t>
                      </a:r>
                      <a:endParaRPr lang="de-DE" sz="18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rmAutofit fontScale="90000"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 Eigene Beschreibungen		-1-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23528" y="908720"/>
            <a:ext cx="7776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1.a Gleiche Haupttitel, aber unterschiedliche Zählung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118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5B.14: Kumulationen | Stand: 04.06.2015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3629519"/>
              </p:ext>
            </p:extLst>
          </p:nvPr>
        </p:nvGraphicFramePr>
        <p:xfrm>
          <a:off x="467544" y="2204864"/>
          <a:ext cx="8496944" cy="3290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2554"/>
                <a:gridCol w="2012434"/>
                <a:gridCol w="2683245"/>
                <a:gridCol w="2608711"/>
              </a:tblGrid>
              <a:tr h="28803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Index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medicus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Cumulated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index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</a:t>
                      </a:r>
                      <a:r>
                        <a:rPr lang="de-DE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edicus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1,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number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 (Jan. 1960)-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 1 (1960)-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47022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Erscheinungs-</a:t>
                      </a:r>
                      <a:b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b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frequenz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monatlich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jährlich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Anhang J.2.5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Beziehungs-kennzeichnung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Erweitert durch</a:t>
                      </a:r>
                      <a:b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Law </a:t>
                      </a: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book</a:t>
                      </a: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guide</a:t>
                      </a: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(Jahresausgabe)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Erweiterung von</a:t>
                      </a:r>
                      <a:b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Law </a:t>
                      </a: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book</a:t>
                      </a: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guide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rmAutofit fontScale="90000"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 Eigene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Beschreibungen		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-2-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23528" y="908720"/>
            <a:ext cx="7776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1.b Unterschiedliche Haupttitel, unterschiedliche Zählungen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1985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5B.14: Kumulationen | Stand: 04.06.2015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666227"/>
              </p:ext>
            </p:extLst>
          </p:nvPr>
        </p:nvGraphicFramePr>
        <p:xfrm>
          <a:off x="467544" y="2564904"/>
          <a:ext cx="8280920" cy="26436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2088232"/>
                <a:gridCol w="5184576"/>
              </a:tblGrid>
              <a:tr h="28803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International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nursing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index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Vol. 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1,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1 (Jan. 1966)-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Zählung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ersten drei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Nummern von Jan./Sep. erscheinen quartalsweise; Nummer 4 von Okt./Dez. ist die Jahreskumulation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rmAutofit fontScale="90000"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 Keine eigene Beschreibung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23528" y="908720"/>
            <a:ext cx="7776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Kumulation bildet eine Einzelausgabe innerhalb der Ressource und ist in der Zählung der Ressource enthalten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471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Zweifelsfallregelung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sz="2400" b="1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b="1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Im Zweifelsfall werden eigene </a:t>
            </a:r>
            <a:r>
              <a:rPr lang="de-DE" sz="2400">
                <a:latin typeface="Verdana" pitchFamily="34" charset="0"/>
                <a:ea typeface="Verdana" pitchFamily="34" charset="0"/>
                <a:cs typeface="Verdana" pitchFamily="34" charset="0"/>
              </a:rPr>
              <a:t>Beschreibungen </a:t>
            </a:r>
            <a:r>
              <a:rPr lang="de-DE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angelegt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5B.14: Kumulationen | Stand: 04.06.2015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314</Words>
  <Application>Microsoft Office PowerPoint</Application>
  <PresentationFormat>Bildschirmpräsentation (4:3)</PresentationFormat>
  <Paragraphs>94</Paragraphs>
  <Slides>7</Slides>
  <Notes>5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8" baseType="lpstr">
      <vt:lpstr>Larissa-Design</vt:lpstr>
      <vt:lpstr>Schulungsunterlagen der AG RDA</vt:lpstr>
      <vt:lpstr>Kumulationen </vt:lpstr>
      <vt:lpstr>Definition</vt:lpstr>
      <vt:lpstr>1. Eigene Beschreibungen  -1-</vt:lpstr>
      <vt:lpstr>1. Eigene Beschreibungen  -2-</vt:lpstr>
      <vt:lpstr>2. Keine eigene Beschreibung</vt:lpstr>
      <vt:lpstr>Zweifelsfallregelung</vt:lpstr>
    </vt:vector>
  </TitlesOfParts>
  <Company>Deutsche Nationalbibliothek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Ingeborg Töpler</dc:creator>
  <cp:lastModifiedBy>Goerlich</cp:lastModifiedBy>
  <cp:revision>267</cp:revision>
  <cp:lastPrinted>2014-11-28T10:44:38Z</cp:lastPrinted>
  <dcterms:created xsi:type="dcterms:W3CDTF">2014-02-18T07:01:40Z</dcterms:created>
  <dcterms:modified xsi:type="dcterms:W3CDTF">2015-08-06T09:36:31Z</dcterms:modified>
</cp:coreProperties>
</file>