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333" r:id="rId2"/>
    <p:sldId id="259" r:id="rId3"/>
    <p:sldId id="332" r:id="rId4"/>
    <p:sldId id="326" r:id="rId5"/>
    <p:sldId id="327" r:id="rId6"/>
    <p:sldId id="328" r:id="rId7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0975" autoAdjust="0"/>
  </p:normalViewPr>
  <p:slideViewPr>
    <p:cSldViewPr>
      <p:cViewPr>
        <p:scale>
          <a:sx n="100" d="100"/>
          <a:sy n="100" d="100"/>
        </p:scale>
        <p:origin x="-139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06.08.2015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4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4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06.08.2015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4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4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 Monografien hinweisen und Buch mitnehmen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arallele Sprachausgaben - inklusive Original und Übersetzung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Original und Übersetzung		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en-US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Woran</a:t>
            </a:r>
            <a:r>
              <a:rPr lang="en-US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erkennt</a:t>
            </a:r>
            <a:r>
              <a:rPr lang="en-US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man den </a:t>
            </a:r>
            <a:r>
              <a:rPr lang="en-US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Sachverhalt</a:t>
            </a:r>
            <a:r>
              <a:rPr lang="en-US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“Original und </a:t>
            </a:r>
            <a:r>
              <a:rPr lang="en-US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Übersetzung</a:t>
            </a:r>
            <a:r>
              <a:rPr lang="en-US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” ? </a:t>
            </a:r>
          </a:p>
          <a:p>
            <a:pPr>
              <a:buNone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Hinweise</a:t>
            </a:r>
            <a:r>
              <a:rPr lang="en-US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in der </a:t>
            </a:r>
            <a:r>
              <a:rPr lang="en-US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Informationsquelle</a:t>
            </a:r>
            <a:r>
              <a:rPr lang="en-US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National Anti Doping Agency Germany (editor); translation: Petra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Gause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abweichende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Erscheinungsorte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und/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oder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Verleger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/>
              <a:t>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Bevorzugter Titel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des Werks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de-DE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 Übersetzung </a:t>
            </a:r>
            <a:r>
              <a:rPr lang="de-DE" sz="240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Titel i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n der </a:t>
            </a: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Originalsprache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„Übersetzt als/Übersetzung von“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796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Original und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Übersetzung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563419"/>
              </p:ext>
            </p:extLst>
          </p:nvPr>
        </p:nvGraphicFramePr>
        <p:xfrm>
          <a:off x="148471" y="548680"/>
          <a:ext cx="8672001" cy="5260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967"/>
                <a:gridCol w="1743386"/>
                <a:gridCol w="2472483"/>
                <a:gridCol w="3360165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Dt. Original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Engl. Übersetzung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2905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eng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0082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Nationale Anti-Doping-Agentur Deutschland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Nationale Anti-Doping-Agentur Deutschland</a:t>
                      </a:r>
                      <a:endParaRPr kumimoji="0" lang="de-D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2888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Gause</a:t>
                      </a:r>
                      <a:r>
                        <a:rPr lang="de-DE" sz="1600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Petra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288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NADA-Jahresbericht</a:t>
                      </a:r>
                      <a:endParaRPr lang="de-DE" sz="16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0862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NADA-Jahresbericht /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Nationale Anti-Doping-Agentur Deutschland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NADA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annual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report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/</a:t>
                      </a:r>
                      <a:b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National Anti Doping Agency Germany (editor); translation: Petra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Gause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83376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lichkeitsan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2.8.1.4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Veröffent-lichungsang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Aachen : Meyer &amp; Meyer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Maidenhead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Meyer &amp; Meyer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Sport (UK) Ltd.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8063">
                <a:tc>
                  <a:txBody>
                    <a:bodyPr/>
                    <a:lstStyle/>
                    <a:p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 3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zur parallelen Sprachaus-gabe</a:t>
                      </a:r>
                      <a:endParaRPr lang="de-DE" sz="16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Nationale Anti-Doping-Agentur Deutschland: NADA </a:t>
                      </a:r>
                      <a:r>
                        <a:rPr lang="de-DE" sz="1600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annual</a:t>
                      </a:r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report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Nationale Anti-Doping-Agentur Deutschland:</a:t>
                      </a:r>
                      <a:r>
                        <a:rPr lang="de-DE" sz="1600" i="0" kern="12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NADA-Jahresbericht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Parallele Sprachausgaben		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51520" y="692696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Sachverhalt „Original und Übersetzung“ liegt nicht vor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Wie kann der bevorzugte Titel für das Werk bestimmt werden?</a:t>
            </a:r>
          </a:p>
          <a:p>
            <a:endParaRPr lang="de-DE" sz="2400" i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Haupttitel der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zuerst vorliegenden Re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ssource wird als Werktitel bestimmt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= </a:t>
            </a:r>
            <a:r>
              <a:rPr lang="de-DE" sz="2400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formale Bestimmung</a:t>
            </a:r>
          </a:p>
          <a:p>
            <a:endParaRPr lang="de-DE" sz="2400" b="1" dirty="0" smtClean="0"/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Standardfall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Parallele Veröffentlichung mehrerer Sprachausgaben, wie z. B. „Jahresbericht“, „Annual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report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“, „Rapport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annuel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 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deutsche Sprachausgabe liegt dabei zuerst vor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</a:p>
          <a:p>
            <a:endParaRPr lang="de-DE" sz="2400" b="1" i="1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b="1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deutscher Haupttitel </a:t>
            </a:r>
            <a:r>
              <a:rPr lang="de-DE" b="1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b="1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Werktitel in der englischen und französischen Sprachausgabe</a:t>
            </a:r>
          </a:p>
          <a:p>
            <a:endParaRPr lang="de-DE" sz="2400" i="1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Parallele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Sprachausgaben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5B.13: Parallele Sprachausgaben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090108"/>
              </p:ext>
            </p:extLst>
          </p:nvPr>
        </p:nvGraphicFramePr>
        <p:xfrm>
          <a:off x="179512" y="692696"/>
          <a:ext cx="8640960" cy="5291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51"/>
                <a:gridCol w="2024008"/>
                <a:gridCol w="2568934"/>
                <a:gridCol w="2958167"/>
              </a:tblGrid>
              <a:tr h="6632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Sprachausgabe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Englische Sprachausgabe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690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eng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Landesbank Berlin</a:t>
                      </a:r>
                      <a:r>
                        <a:rPr lang="de-DE" sz="1600" i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</a:t>
                      </a:r>
                      <a:r>
                        <a:rPr lang="de-DE" sz="1600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olding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Landesbank Berlin Holding</a:t>
                      </a:r>
                      <a:endParaRPr kumimoji="0" lang="de-D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898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72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 / Landesbank Berlin Holding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Annual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report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/ Landesbank Berlin Holding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7660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lichkeitsan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171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2.8.1.4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Veröffent-lichungsang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 : Landesbank Berlin Holding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 : Landesbank Berlin Holding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18028">
                <a:tc>
                  <a:txBody>
                    <a:bodyPr/>
                    <a:lstStyle/>
                    <a:p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J.3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zur parallelen Sprachaus-gabe</a:t>
                      </a:r>
                      <a:endParaRPr lang="de-DE" sz="16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Landesbank Berlin Holding: Annual </a:t>
                      </a:r>
                      <a:r>
                        <a:rPr lang="de-DE" sz="1600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report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Landesbank Berlin Holding: Jahresbericht</a:t>
                      </a:r>
                      <a:endParaRPr lang="de-DE" sz="1600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383</Words>
  <Application>Microsoft Office PowerPoint</Application>
  <PresentationFormat>Bildschirmpräsentation (4:3)</PresentationFormat>
  <Paragraphs>107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Schulungsunterlagen der AG RDA</vt:lpstr>
      <vt:lpstr> Parallele Sprachausgaben - inklusive Original und Übersetzung  </vt:lpstr>
      <vt:lpstr>1. Original und Übersetzung  -1-</vt:lpstr>
      <vt:lpstr>1. Original und Übersetzung  -2-</vt:lpstr>
      <vt:lpstr>2. Parallele Sprachausgaben  -1-</vt:lpstr>
      <vt:lpstr>2. Parallele Sprachausgaben  -2-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480</cp:revision>
  <cp:lastPrinted>2015-01-22T14:00:28Z</cp:lastPrinted>
  <dcterms:created xsi:type="dcterms:W3CDTF">2014-02-18T07:01:40Z</dcterms:created>
  <dcterms:modified xsi:type="dcterms:W3CDTF">2015-08-06T09:36:20Z</dcterms:modified>
</cp:coreProperties>
</file>