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285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53" autoAdjust="0"/>
    <p:restoredTop sz="90975" autoAdjust="0"/>
  </p:normalViewPr>
  <p:slideViewPr>
    <p:cSldViewPr>
      <p:cViewPr>
        <p:scale>
          <a:sx n="66" d="100"/>
          <a:sy n="66" d="100"/>
        </p:scale>
        <p:origin x="-1474" y="-355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30.11.2016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30.11.2016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3: Eigene Beschreibung einer monografischen Reihe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4" name="Grafik 23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4.c Erscheinungsfrequenz (RDA 2.14)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Nationalbib-liotheken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)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Code „z“ für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39551" y="3717033"/>
          <a:ext cx="7920880" cy="129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826"/>
                <a:gridCol w="1427186"/>
                <a:gridCol w="5137868"/>
              </a:tblGrid>
              <a:tr h="576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PICA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1808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1800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15699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4.d Zählung von fortlaufenden Ressourcen (RDA 2.6 D-A-CH)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5256584"/>
          </a:xfrm>
        </p:spPr>
        <p:txBody>
          <a:bodyPr wrap="square"/>
          <a:lstStyle/>
          <a:p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Alphanumerische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7122198"/>
              </p:ext>
            </p:extLst>
          </p:nvPr>
        </p:nvGraphicFramePr>
        <p:xfrm>
          <a:off x="539552" y="3861048"/>
          <a:ext cx="7776864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75"/>
                <a:gridCol w="1284682"/>
                <a:gridCol w="5161007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PICA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1495519"/>
              </p:ext>
            </p:extLst>
          </p:nvPr>
        </p:nvGraphicFramePr>
        <p:xfrm>
          <a:off x="539551" y="4941168"/>
          <a:ext cx="7776865" cy="11474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31175"/>
                <a:gridCol w="1284682"/>
                <a:gridCol w="5161008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PICA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15404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t>4.e Umfang (RDA 3.4 D-A-CH)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Erfassung ist fakultativ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Anzahl der Einheiten  Erfassung ist fakultativ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39551" y="3717033"/>
          <a:ext cx="7920880" cy="12941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826"/>
                <a:gridCol w="1427186"/>
                <a:gridCol w="5137868"/>
              </a:tblGrid>
              <a:tr h="576063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PICA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718085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14" name="Titel 1"/>
          <p:cNvSpPr txBox="1">
            <a:spLocks/>
          </p:cNvSpPr>
          <p:nvPr/>
        </p:nvSpPr>
        <p:spPr>
          <a:xfrm>
            <a:off x="251520" y="188640"/>
            <a:ext cx="8640960" cy="72494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>
                <a:solidFill>
                  <a:schemeClr val="accent1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2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255786"/>
            <a:ext cx="8640960" cy="58092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Aufnahme im PICA-Format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6878534"/>
              </p:ext>
            </p:extLst>
          </p:nvPr>
        </p:nvGraphicFramePr>
        <p:xfrm>
          <a:off x="971600" y="908720"/>
          <a:ext cx="7560840" cy="53137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7341"/>
                <a:gridCol w="6583499"/>
              </a:tblGrid>
              <a:tr h="144015"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Monografische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in der ZDB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943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</a:t>
                      </a:r>
                      <a:r>
                        <a:rPr lang="de-DE" sz="1800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d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vz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64016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txt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benutzen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en-US" sz="1800" b="1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en-US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nc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$n</a:t>
                      </a: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 2014-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1131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!041799984!Monografische Reihe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[Ts1]</a:t>
                      </a:r>
                      <a:endParaRPr lang="de-DE" sz="1800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/1ger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1505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</a:t>
                      </a:r>
                      <a:r>
                        <a:rPr lang="de-DE" b="1" dirty="0" err="1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</a:t>
                      </a:r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1800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(Standardelement für Nationalbibliotheken)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4025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4030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Stuttgart : </a:t>
                      </a: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Convensis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Publishing</a:t>
                      </a: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4060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15699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 dirty="0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RDA-Regelwerksstellen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(AWR)/Arbeits-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hilfen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7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156990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Erfassung einer einfachen monografischen Reihe in der ZDB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640960" cy="4824536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3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.a Erscheinungsweise (RDA 2.13 D-A-CH)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Feld 0500 zweite  Position „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“ 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0871303"/>
              </p:ext>
            </p:extLst>
          </p:nvPr>
        </p:nvGraphicFramePr>
        <p:xfrm>
          <a:off x="323528" y="5445224"/>
          <a:ext cx="7992888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1"/>
                <a:gridCol w="1440160"/>
                <a:gridCol w="5184577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PICA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0500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Ad*z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4.b Erscheinungsdatum (RDA 2.8.6)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der Angabe in der Informationsquelle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Band: März 2014 erschienen, laufende Veröffentlichung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  <p:graphicFrame>
        <p:nvGraphicFramePr>
          <p:cNvPr id="8" name="Tabelle 7"/>
          <p:cNvGraphicFramePr>
            <a:graphicFrameLocks noGrp="1"/>
          </p:cNvGraphicFramePr>
          <p:nvPr/>
        </p:nvGraphicFramePr>
        <p:xfrm>
          <a:off x="539550" y="4725144"/>
          <a:ext cx="7920881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55826"/>
                <a:gridCol w="1427186"/>
                <a:gridCol w="5137869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PICA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1100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2014</a:t>
                      </a:r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$n</a:t>
                      </a:r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848872" cy="365125"/>
          </a:xfrm>
        </p:spPr>
        <p:txBody>
          <a:bodyPr/>
          <a:lstStyle/>
          <a:p>
            <a:r>
              <a:rPr lang="de-DE" sz="800" dirty="0" smtClean="0"/>
              <a:t>AG RDA Schulungsunterlagen – Modul 3: Eigene Beschreibung einer monografischen Reihe | PICA DNB/ZDB | Stand: 30.11.2016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823</Words>
  <Application>Microsoft Office PowerPoint</Application>
  <PresentationFormat>Bildschirmpräsentation (4:3)</PresentationFormat>
  <Paragraphs>185</Paragraphs>
  <Slides>14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RDA-Regelwerksstellen</vt:lpstr>
      <vt:lpstr>3. Erfassung einer einfachen monografischen Reihe in der ZDB</vt:lpstr>
      <vt:lpstr>4.b Erscheinungsdatum (RDA 2.8.6)</vt:lpstr>
      <vt:lpstr>4.c Erscheinungsfrequenz (RDA 2.14)</vt:lpstr>
      <vt:lpstr>4.d Zählung von fortlaufenden Ressourcen (RDA 2.6 D-A-CH)</vt:lpstr>
      <vt:lpstr>4.e Umfang (RDA 3.4 D-A-CH)</vt:lpstr>
      <vt:lpstr>PowerPoint-Präsentation</vt:lpstr>
      <vt:lpstr>Aufnahme im PICA-Format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cp:lastModifiedBy>Bufalino, Cinzia</cp:lastModifiedBy>
  <cp:revision>1</cp:revision>
  <cp:lastPrinted>2015-07-09T13:43:26Z</cp:lastPrinted>
  <dcterms:created xsi:type="dcterms:W3CDTF">2014-02-18T07:01:40Z</dcterms:created>
  <dcterms:modified xsi:type="dcterms:W3CDTF">2016-11-30T08:32:07Z</dcterms:modified>
</cp:coreProperties>
</file>