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47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9" r:id="rId11"/>
    <p:sldId id="343" r:id="rId12"/>
    <p:sldId id="350" r:id="rId13"/>
    <p:sldId id="345" r:id="rId14"/>
    <p:sldId id="331" r:id="rId15"/>
    <p:sldId id="327" r:id="rId16"/>
    <p:sldId id="351" r:id="rId17"/>
    <p:sldId id="341" r:id="rId1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2189" autoAdjust="0"/>
  </p:normalViewPr>
  <p:slideViewPr>
    <p:cSldViewPr>
      <p:cViewPr>
        <p:scale>
          <a:sx n="75" d="100"/>
          <a:sy n="75" d="100"/>
        </p:scale>
        <p:origin x="-1248" y="-25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01.12.2016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53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3064825" cy="45259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2" name="Inhaltsplatzhalt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2"/>
          <a:stretch/>
        </p:blipFill>
        <p:spPr>
          <a:xfrm>
            <a:off x="5220072" y="1268760"/>
            <a:ext cx="2601744" cy="45259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433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6587"/>
              </p:ext>
            </p:extLst>
          </p:nvPr>
        </p:nvGraphicFramePr>
        <p:xfrm>
          <a:off x="215515" y="1844826"/>
          <a:ext cx="8424937" cy="326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Inhaltsplatzhalt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330" y="1538392"/>
            <a:ext cx="3529980" cy="4525963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51520" y="188640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Monografien:</a:t>
            </a:r>
            <a:br>
              <a:rPr lang="de-DE" dirty="0" smtClean="0"/>
            </a:br>
            <a:r>
              <a:rPr lang="de-DE" dirty="0" smtClean="0"/>
              <a:t>Ergänzung der Verantwortlichkeitsangabe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583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695466"/>
              </p:ext>
            </p:extLst>
          </p:nvPr>
        </p:nvGraphicFramePr>
        <p:xfrm>
          <a:off x="215515" y="1844826"/>
          <a:ext cx="8424937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 (RDA 12 und RDA 12.1.6.1 D-A-CH)</a:t>
            </a:r>
          </a:p>
          <a:p>
            <a:pPr>
              <a:buNone/>
            </a:pPr>
            <a:endParaRPr lang="de-DE" sz="1800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pPr marL="0" indent="0">
              <a:buNone/>
            </a:pPr>
            <a:endParaRPr lang="de-DE" sz="18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pPr marL="0" indent="0">
              <a:buNone/>
            </a:pPr>
            <a:endParaRPr lang="de-DE" sz="18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20472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59" y="1354557"/>
            <a:ext cx="3459999" cy="489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605736" y="2051556"/>
            <a:ext cx="20317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Titelblatt: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899592" y="985225"/>
            <a:ext cx="11521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5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261876"/>
              </p:ext>
            </p:extLst>
          </p:nvPr>
        </p:nvGraphicFramePr>
        <p:xfrm>
          <a:off x="251519" y="835377"/>
          <a:ext cx="8640961" cy="339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796"/>
                <a:gridCol w="3323446"/>
                <a:gridCol w="3692719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D-A-CH + 2.17.11.6.1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(z.B. Begleitmaterial, oder Verzeichnis des Buchhandels)</a:t>
            </a:r>
            <a:endParaRPr lang="de-DE" dirty="0" smtClean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36861"/>
              </p:ext>
            </p:extLst>
          </p:nvPr>
        </p:nvGraphicFramePr>
        <p:xfrm>
          <a:off x="215515" y="1844826"/>
          <a:ext cx="8424937" cy="25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9512" y="43651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/>
          <a:p>
            <a:r>
              <a:rPr lang="de-DE" sz="900" dirty="0" smtClean="0"/>
              <a:t>AG RDA Schulungsunterlagen – Modul 3.02.06: Gesamttitel | Stand: 30.11.2016 | CC BY-NC-SA</a:t>
            </a:r>
            <a:endParaRPr lang="de-DE" sz="900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750</Words>
  <Application>Microsoft Office PowerPoint</Application>
  <PresentationFormat>Bildschirmpräsentation (4:3)</PresentationFormat>
  <Paragraphs>199</Paragraphs>
  <Slides>17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PowerPoint-Präsentation</vt:lpstr>
      <vt:lpstr>Monografien: Gesamttitelangabe</vt:lpstr>
      <vt:lpstr>2. Fortlaufende Ressourcen: Gesamttitelangabe</vt:lpstr>
      <vt:lpstr>2. Fortlaufende Ressourcen: Gesamttitelangabe</vt:lpstr>
      <vt:lpstr>2. Fortlaufende Ressourcen: Gesamttitelangabe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454</cp:revision>
  <cp:lastPrinted>2015-01-23T13:57:44Z</cp:lastPrinted>
  <dcterms:created xsi:type="dcterms:W3CDTF">2014-02-18T07:01:40Z</dcterms:created>
  <dcterms:modified xsi:type="dcterms:W3CDTF">2016-12-01T13:00:19Z</dcterms:modified>
</cp:coreProperties>
</file>