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5" r:id="rId2"/>
    <p:sldId id="259" r:id="rId3"/>
    <p:sldId id="288" r:id="rId4"/>
    <p:sldId id="289" r:id="rId5"/>
    <p:sldId id="377" r:id="rId6"/>
    <p:sldId id="343" r:id="rId7"/>
    <p:sldId id="342" r:id="rId8"/>
    <p:sldId id="341" r:id="rId9"/>
    <p:sldId id="340" r:id="rId10"/>
    <p:sldId id="339" r:id="rId11"/>
    <p:sldId id="338" r:id="rId12"/>
    <p:sldId id="337" r:id="rId13"/>
    <p:sldId id="336" r:id="rId14"/>
    <p:sldId id="335" r:id="rId15"/>
    <p:sldId id="334" r:id="rId16"/>
    <p:sldId id="333" r:id="rId17"/>
    <p:sldId id="332" r:id="rId18"/>
    <p:sldId id="331" r:id="rId19"/>
    <p:sldId id="330" r:id="rId20"/>
    <p:sldId id="329" r:id="rId21"/>
    <p:sldId id="328" r:id="rId22"/>
    <p:sldId id="319"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72393" autoAdjust="0"/>
  </p:normalViewPr>
  <p:slideViewPr>
    <p:cSldViewPr>
      <p:cViewPr varScale="1">
        <p:scale>
          <a:sx n="49" d="100"/>
          <a:sy n="49" d="100"/>
        </p:scale>
        <p:origin x="-571" y="-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E9C353-1298-4958-8157-E24898D25988}" type="doc">
      <dgm:prSet loTypeId="urn:microsoft.com/office/officeart/2005/8/layout/radial1" loCatId="relationship" qsTypeId="urn:microsoft.com/office/officeart/2005/8/quickstyle/simple1" qsCatId="simple" csTypeId="urn:microsoft.com/office/officeart/2005/8/colors/accent1_2" csCatId="accent1" phldr="1"/>
      <dgm:spPr/>
    </dgm:pt>
    <dgm:pt modelId="{622FCCC8-8B79-4748-B89C-8C45D5E412FE}">
      <dgm:prSet/>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b="1" i="0" u="none" strike="noStrike" cap="none" normalizeH="0" baseline="0" dirty="0" smtClean="0">
              <a:ln>
                <a:noFill/>
              </a:ln>
              <a:solidFill>
                <a:schemeClr val="tx1"/>
              </a:solidFill>
              <a:effectLst/>
              <a:latin typeface="Verdana" pitchFamily="34" charset="0"/>
              <a:cs typeface="Arial" charset="0"/>
            </a:rPr>
            <a:t>RDA</a:t>
          </a:r>
        </a:p>
      </dgm:t>
    </dgm:pt>
    <dgm:pt modelId="{B02DF650-BA7C-4040-BA83-ADB7CDA331C8}" type="parTrans" cxnId="{5A123539-8D66-448D-BA5C-FDB060976DD4}">
      <dgm:prSet/>
      <dgm:spPr/>
      <dgm:t>
        <a:bodyPr/>
        <a:lstStyle/>
        <a:p>
          <a:endParaRPr lang="de-DE"/>
        </a:p>
      </dgm:t>
    </dgm:pt>
    <dgm:pt modelId="{16D38DB9-F6C4-4D74-9ABC-21A5A8DED7EC}" type="sibTrans" cxnId="{5A123539-8D66-448D-BA5C-FDB060976DD4}">
      <dgm:prSet/>
      <dgm:spPr/>
      <dgm:t>
        <a:bodyPr/>
        <a:lstStyle/>
        <a:p>
          <a:endParaRPr lang="de-DE"/>
        </a:p>
      </dgm:t>
    </dgm:pt>
    <dgm:pt modelId="{39DC038E-4384-44E6-8CDD-DEF7805745A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A</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Groß- und</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Klein-</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cap="none" normalizeH="0" baseline="0" dirty="0" smtClean="0">
            <a:ln>
              <a:noFill/>
            </a:ln>
            <a:solidFill>
              <a:schemeClr val="tx1"/>
            </a:solidFill>
            <a:effectLst/>
            <a:latin typeface="Verdana" pitchFamily="34" charset="0"/>
            <a:cs typeface="Arial" charset="0"/>
          </a:endParaRPr>
        </a:p>
      </dgm:t>
    </dgm:pt>
    <dgm:pt modelId="{6091E968-DE51-424A-87E6-6A73A61451B7}" type="parTrans" cxnId="{3BFE7584-6572-4AE3-AFEA-B55F454CAFDF}">
      <dgm:prSet/>
      <dgm:spPr/>
      <dgm:t>
        <a:bodyPr/>
        <a:lstStyle/>
        <a:p>
          <a:endParaRPr lang="de-DE"/>
        </a:p>
      </dgm:t>
    </dgm:pt>
    <dgm:pt modelId="{987E9866-2301-413B-AE57-888F75BFB2AE}" type="sibTrans" cxnId="{3BFE7584-6572-4AE3-AFEA-B55F454CAFDF}">
      <dgm:prSet/>
      <dgm:spPr/>
      <dgm:t>
        <a:bodyPr/>
        <a:lstStyle/>
        <a:p>
          <a:endParaRPr lang="de-DE"/>
        </a:p>
      </dgm:t>
    </dgm:pt>
    <dgm:pt modelId="{79F2EF11-07A6-4D1C-A4B1-9BFE0BDE6BE1}">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B</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Abkürzungen und Symbole</a:t>
          </a:r>
        </a:p>
      </dgm:t>
    </dgm:pt>
    <dgm:pt modelId="{CBAA3008-674D-45FD-84A2-F33A80ED7A73}" type="parTrans" cxnId="{9CCF2A3A-D267-4421-A7D7-AC3C0696E574}">
      <dgm:prSet/>
      <dgm:spPr/>
      <dgm:t>
        <a:bodyPr/>
        <a:lstStyle/>
        <a:p>
          <a:endParaRPr lang="de-DE"/>
        </a:p>
      </dgm:t>
    </dgm:pt>
    <dgm:pt modelId="{7F3A60B7-7A10-4369-9A0A-22E601FECC10}" type="sibTrans" cxnId="{9CCF2A3A-D267-4421-A7D7-AC3C0696E574}">
      <dgm:prSet/>
      <dgm:spPr/>
      <dgm:t>
        <a:bodyPr/>
        <a:lstStyle/>
        <a:p>
          <a:endParaRPr lang="de-DE"/>
        </a:p>
      </dgm:t>
    </dgm:pt>
    <dgm:pt modelId="{C816ED18-7ADD-49CB-9814-DFDB38522A8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C</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Einleitende</a:t>
          </a:r>
          <a:r>
            <a:rPr kumimoji="0" lang="de-DE" sz="1400" b="1" i="0" u="none" strike="noStrike" cap="none" normalizeH="0" baseline="0" dirty="0" smtClean="0">
              <a:ln>
                <a:noFill/>
              </a:ln>
              <a:solidFill>
                <a:schemeClr val="tx1"/>
              </a:solidFill>
              <a:effectLst/>
              <a:latin typeface="Verdana" pitchFamily="34" charset="0"/>
              <a:cs typeface="Arial" charset="0"/>
            </a:rPr>
            <a:t> </a:t>
          </a:r>
          <a:r>
            <a:rPr kumimoji="0" lang="de-DE" sz="1400" b="0" i="0" u="none" strike="noStrike" cap="none" normalizeH="0" baseline="0" dirty="0" smtClean="0">
              <a:ln>
                <a:noFill/>
              </a:ln>
              <a:solidFill>
                <a:schemeClr val="tx1"/>
              </a:solidFill>
              <a:effectLst/>
              <a:latin typeface="Verdana" pitchFamily="34" charset="0"/>
              <a:cs typeface="Arial" charset="0"/>
            </a:rPr>
            <a:t>Artikel</a:t>
          </a:r>
        </a:p>
      </dgm:t>
    </dgm:pt>
    <dgm:pt modelId="{491B09D9-BEFA-4FBB-95FC-2349BCA1ECFB}" type="parTrans" cxnId="{CBE7264B-FB0F-4ACB-A952-4A5082C21892}">
      <dgm:prSet/>
      <dgm:spPr/>
      <dgm:t>
        <a:bodyPr/>
        <a:lstStyle/>
        <a:p>
          <a:endParaRPr lang="de-DE"/>
        </a:p>
      </dgm:t>
    </dgm:pt>
    <dgm:pt modelId="{7529D2E5-29CF-4174-B52F-B4B261BD85B2}" type="sibTrans" cxnId="{CBE7264B-FB0F-4ACB-A952-4A5082C21892}">
      <dgm:prSet/>
      <dgm:spPr/>
      <dgm:t>
        <a:bodyPr/>
        <a:lstStyle/>
        <a:p>
          <a:endParaRPr lang="de-DE"/>
        </a:p>
      </dgm:t>
    </dgm:pt>
    <dgm:pt modelId="{4FC6E92F-FD3C-499A-BC41-5D4023CD6C4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D</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 Daten</a:t>
          </a:r>
        </a:p>
      </dgm:t>
    </dgm:pt>
    <dgm:pt modelId="{C4A9ECED-155D-459C-9F05-3CA4E35FAC4B}" type="parTrans" cxnId="{B279BC5F-89C2-434B-8025-9ECC76584F33}">
      <dgm:prSet/>
      <dgm:spPr/>
      <dgm:t>
        <a:bodyPr/>
        <a:lstStyle/>
        <a:p>
          <a:endParaRPr lang="de-DE"/>
        </a:p>
      </dgm:t>
    </dgm:pt>
    <dgm:pt modelId="{5CADD5EB-2082-483D-A0CF-B2A55280CE8C}" type="sibTrans" cxnId="{B279BC5F-89C2-434B-8025-9ECC76584F33}">
      <dgm:prSet/>
      <dgm:spPr/>
      <dgm:t>
        <a:bodyPr/>
        <a:lstStyle/>
        <a:p>
          <a:endParaRPr lang="de-DE"/>
        </a:p>
      </dgm:t>
    </dgm:pt>
    <dgm:pt modelId="{82E2D774-BCA5-4B54-863D-E16E10D7F77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E</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 zur Kontrolle der Sucheinstiege</a:t>
          </a:r>
        </a:p>
      </dgm:t>
    </dgm:pt>
    <dgm:pt modelId="{6E6ECE6A-C65F-41EE-BB53-9C3647EBBD0A}" type="parTrans" cxnId="{3870EDB7-9778-42BE-BEA2-0805F9933A2A}">
      <dgm:prSet/>
      <dgm:spPr/>
      <dgm:t>
        <a:bodyPr/>
        <a:lstStyle/>
        <a:p>
          <a:endParaRPr lang="de-DE"/>
        </a:p>
      </dgm:t>
    </dgm:pt>
    <dgm:pt modelId="{29EA8062-2B3E-4495-A382-1933238D7BFC}" type="sibTrans" cxnId="{3870EDB7-9778-42BE-BEA2-0805F9933A2A}">
      <dgm:prSet/>
      <dgm:spPr/>
      <dgm:t>
        <a:bodyPr/>
        <a:lstStyle/>
        <a:p>
          <a:endParaRPr lang="de-DE"/>
        </a:p>
      </dgm:t>
    </dgm:pt>
    <dgm:pt modelId="{4A606A37-E52B-4AB7-A6E2-CADCDD7AC98F}">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F</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Zusätzliche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Bestimmungen für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Personennamen</a:t>
          </a:r>
        </a:p>
      </dgm:t>
    </dgm:pt>
    <dgm:pt modelId="{D1252D71-BFAE-4E8B-8720-959CEC8FA7AE}" type="parTrans" cxnId="{17D8D3DD-5A34-46CE-AEFB-47E653E1B588}">
      <dgm:prSet/>
      <dgm:spPr/>
      <dgm:t>
        <a:bodyPr/>
        <a:lstStyle/>
        <a:p>
          <a:endParaRPr lang="de-DE"/>
        </a:p>
      </dgm:t>
    </dgm:pt>
    <dgm:pt modelId="{47CDD6A6-7B8F-4C66-B180-CE50D21BDCA5}" type="sibTrans" cxnId="{17D8D3DD-5A34-46CE-AEFB-47E653E1B588}">
      <dgm:prSet/>
      <dgm:spPr/>
      <dgm:t>
        <a:bodyPr/>
        <a:lstStyle/>
        <a:p>
          <a:endParaRPr lang="de-DE"/>
        </a:p>
      </dgm:t>
    </dgm:pt>
    <dgm:pt modelId="{3FE6E0D9-C0CE-41F7-A29A-354A55E8F724}">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G</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Adelstitel,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Angaben zum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Rang usw.</a:t>
          </a:r>
        </a:p>
      </dgm:t>
    </dgm:pt>
    <dgm:pt modelId="{9060E846-E410-4284-8EF5-E2B33B578D50}" type="parTrans" cxnId="{4DB20B0A-287B-4E35-A9EA-75954746005B}">
      <dgm:prSet/>
      <dgm:spPr/>
      <dgm:t>
        <a:bodyPr/>
        <a:lstStyle/>
        <a:p>
          <a:endParaRPr lang="de-DE"/>
        </a:p>
      </dgm:t>
    </dgm:pt>
    <dgm:pt modelId="{40220C73-EB7E-4405-8F2C-F9759ED77C8F}" type="sibTrans" cxnId="{4DB20B0A-287B-4E35-A9EA-75954746005B}">
      <dgm:prSet/>
      <dgm:spPr/>
      <dgm:t>
        <a:bodyPr/>
        <a:lstStyle/>
        <a:p>
          <a:endParaRPr lang="de-DE"/>
        </a:p>
      </dgm:t>
    </dgm:pt>
    <dgm:pt modelId="{18CED733-FCF7-4E1A-9621-A5C302FB6997}">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H</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Datumsang. nach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christlicher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Zeitrechnung</a:t>
          </a:r>
        </a:p>
      </dgm:t>
    </dgm:pt>
    <dgm:pt modelId="{20496D47-46F4-4C3E-BC80-2C80FB38D27E}" type="parTrans" cxnId="{6FA3B754-DE97-4CB8-A8EE-FF7989040E2A}">
      <dgm:prSet/>
      <dgm:spPr/>
      <dgm:t>
        <a:bodyPr/>
        <a:lstStyle/>
        <a:p>
          <a:endParaRPr lang="de-DE"/>
        </a:p>
      </dgm:t>
    </dgm:pt>
    <dgm:pt modelId="{CDD57378-B3F4-4D57-8FB7-7BDE1C50EB32}" type="sibTrans" cxnId="{6FA3B754-DE97-4CB8-A8EE-FF7989040E2A}">
      <dgm:prSet/>
      <dgm:spPr/>
      <dgm:t>
        <a:bodyPr/>
        <a:lstStyle/>
        <a:p>
          <a:endParaRPr lang="de-DE"/>
        </a:p>
      </dgm:t>
    </dgm:pt>
    <dgm:pt modelId="{8F0BD56E-054B-4C08-9A12-2C2EF2FC2A12}">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Anhänge I, J, K, L, M</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latin typeface="Verdana" pitchFamily="34" charset="0"/>
              <a:cs typeface="Arial" charset="0"/>
            </a:rPr>
            <a:t>Beziehungskenn-zeichnungen</a:t>
          </a:r>
        </a:p>
      </dgm:t>
    </dgm:pt>
    <dgm:pt modelId="{769EE748-5398-41BD-A45B-894E780A8EC6}" type="parTrans" cxnId="{C79CA88C-AD2E-4B4E-83F5-51814C31A70C}">
      <dgm:prSet/>
      <dgm:spPr/>
      <dgm:t>
        <a:bodyPr/>
        <a:lstStyle/>
        <a:p>
          <a:endParaRPr lang="de-DE"/>
        </a:p>
      </dgm:t>
    </dgm:pt>
    <dgm:pt modelId="{C9A62372-2B9E-435E-9F36-EB04CE9CCC6C}" type="sibTrans" cxnId="{C79CA88C-AD2E-4B4E-83F5-51814C31A70C}">
      <dgm:prSet/>
      <dgm:spPr/>
      <dgm:t>
        <a:bodyPr/>
        <a:lstStyle/>
        <a:p>
          <a:endParaRPr lang="de-DE"/>
        </a:p>
      </dgm:t>
    </dgm:pt>
    <dgm:pt modelId="{20259E67-E1BA-471E-8470-2189A02AF868}" type="pres">
      <dgm:prSet presAssocID="{0EE9C353-1298-4958-8157-E24898D25988}" presName="cycle" presStyleCnt="0">
        <dgm:presLayoutVars>
          <dgm:chMax val="1"/>
          <dgm:dir/>
          <dgm:animLvl val="ctr"/>
          <dgm:resizeHandles val="exact"/>
        </dgm:presLayoutVars>
      </dgm:prSet>
      <dgm:spPr/>
    </dgm:pt>
    <dgm:pt modelId="{B5803E00-1D5E-4D00-9062-26263E433D09}" type="pres">
      <dgm:prSet presAssocID="{622FCCC8-8B79-4748-B89C-8C45D5E412FE}" presName="centerShape" presStyleLbl="node0" presStyleIdx="0" presStyleCnt="1"/>
      <dgm:spPr/>
      <dgm:t>
        <a:bodyPr/>
        <a:lstStyle/>
        <a:p>
          <a:endParaRPr lang="de-DE"/>
        </a:p>
      </dgm:t>
    </dgm:pt>
    <dgm:pt modelId="{E96DF8A3-2FE8-4DFD-9AF8-11551768444C}" type="pres">
      <dgm:prSet presAssocID="{6091E968-DE51-424A-87E6-6A73A61451B7}" presName="Name9" presStyleLbl="parChTrans1D2" presStyleIdx="0" presStyleCnt="9"/>
      <dgm:spPr/>
      <dgm:t>
        <a:bodyPr/>
        <a:lstStyle/>
        <a:p>
          <a:endParaRPr lang="de-DE"/>
        </a:p>
      </dgm:t>
    </dgm:pt>
    <dgm:pt modelId="{DD3EB833-34EA-4A26-90E1-B8AF7E605733}" type="pres">
      <dgm:prSet presAssocID="{6091E968-DE51-424A-87E6-6A73A61451B7}" presName="connTx" presStyleLbl="parChTrans1D2" presStyleIdx="0" presStyleCnt="9"/>
      <dgm:spPr/>
      <dgm:t>
        <a:bodyPr/>
        <a:lstStyle/>
        <a:p>
          <a:endParaRPr lang="de-DE"/>
        </a:p>
      </dgm:t>
    </dgm:pt>
    <dgm:pt modelId="{82AC14FD-6CEF-4BF8-9239-AE421B8B1B09}" type="pres">
      <dgm:prSet presAssocID="{39DC038E-4384-44E6-8CDD-DEF7805745AD}" presName="node" presStyleLbl="node1" presStyleIdx="0" presStyleCnt="9" custScaleX="179956" custRadScaleRad="99145" custRadScaleInc="48513">
        <dgm:presLayoutVars>
          <dgm:bulletEnabled val="1"/>
        </dgm:presLayoutVars>
      </dgm:prSet>
      <dgm:spPr/>
      <dgm:t>
        <a:bodyPr/>
        <a:lstStyle/>
        <a:p>
          <a:endParaRPr lang="de-DE"/>
        </a:p>
      </dgm:t>
    </dgm:pt>
    <dgm:pt modelId="{8A16E5DD-CCC8-4A10-A7FE-D38005159DC2}" type="pres">
      <dgm:prSet presAssocID="{CBAA3008-674D-45FD-84A2-F33A80ED7A73}" presName="Name9" presStyleLbl="parChTrans1D2" presStyleIdx="1" presStyleCnt="9"/>
      <dgm:spPr/>
      <dgm:t>
        <a:bodyPr/>
        <a:lstStyle/>
        <a:p>
          <a:endParaRPr lang="de-DE"/>
        </a:p>
      </dgm:t>
    </dgm:pt>
    <dgm:pt modelId="{7B5D2450-DDD5-45ED-A3D2-410F43951D69}" type="pres">
      <dgm:prSet presAssocID="{CBAA3008-674D-45FD-84A2-F33A80ED7A73}" presName="connTx" presStyleLbl="parChTrans1D2" presStyleIdx="1" presStyleCnt="9"/>
      <dgm:spPr/>
      <dgm:t>
        <a:bodyPr/>
        <a:lstStyle/>
        <a:p>
          <a:endParaRPr lang="de-DE"/>
        </a:p>
      </dgm:t>
    </dgm:pt>
    <dgm:pt modelId="{7596DD35-EF0B-436E-8AB5-9C7E191CE475}" type="pres">
      <dgm:prSet presAssocID="{79F2EF11-07A6-4D1C-A4B1-9BFE0BDE6BE1}" presName="node" presStyleLbl="node1" presStyleIdx="1" presStyleCnt="9" custScaleX="187788" custRadScaleRad="128865" custRadScaleInc="76114">
        <dgm:presLayoutVars>
          <dgm:bulletEnabled val="1"/>
        </dgm:presLayoutVars>
      </dgm:prSet>
      <dgm:spPr/>
      <dgm:t>
        <a:bodyPr/>
        <a:lstStyle/>
        <a:p>
          <a:endParaRPr lang="de-DE"/>
        </a:p>
      </dgm:t>
    </dgm:pt>
    <dgm:pt modelId="{81FC6780-A4BF-4450-8AB4-E5F025C6F71F}" type="pres">
      <dgm:prSet presAssocID="{491B09D9-BEFA-4FBB-95FC-2349BCA1ECFB}" presName="Name9" presStyleLbl="parChTrans1D2" presStyleIdx="2" presStyleCnt="9"/>
      <dgm:spPr/>
      <dgm:t>
        <a:bodyPr/>
        <a:lstStyle/>
        <a:p>
          <a:endParaRPr lang="de-DE"/>
        </a:p>
      </dgm:t>
    </dgm:pt>
    <dgm:pt modelId="{25E65757-8117-4FB7-A70E-28F39939D177}" type="pres">
      <dgm:prSet presAssocID="{491B09D9-BEFA-4FBB-95FC-2349BCA1ECFB}" presName="connTx" presStyleLbl="parChTrans1D2" presStyleIdx="2" presStyleCnt="9"/>
      <dgm:spPr/>
      <dgm:t>
        <a:bodyPr/>
        <a:lstStyle/>
        <a:p>
          <a:endParaRPr lang="de-DE"/>
        </a:p>
      </dgm:t>
    </dgm:pt>
    <dgm:pt modelId="{12A87B21-8F46-4987-9FD9-99A7C97725AC}" type="pres">
      <dgm:prSet presAssocID="{C816ED18-7ADD-49CB-9814-DFDB38522A8D}" presName="node" presStyleLbl="node1" presStyleIdx="2" presStyleCnt="9" custScaleX="260342" custRadScaleRad="117411" custRadScaleInc="8214">
        <dgm:presLayoutVars>
          <dgm:bulletEnabled val="1"/>
        </dgm:presLayoutVars>
      </dgm:prSet>
      <dgm:spPr/>
      <dgm:t>
        <a:bodyPr/>
        <a:lstStyle/>
        <a:p>
          <a:endParaRPr lang="de-DE"/>
        </a:p>
      </dgm:t>
    </dgm:pt>
    <dgm:pt modelId="{3F085734-AB41-45FC-8054-E22D33E47417}" type="pres">
      <dgm:prSet presAssocID="{C4A9ECED-155D-459C-9F05-3CA4E35FAC4B}" presName="Name9" presStyleLbl="parChTrans1D2" presStyleIdx="3" presStyleCnt="9"/>
      <dgm:spPr/>
      <dgm:t>
        <a:bodyPr/>
        <a:lstStyle/>
        <a:p>
          <a:endParaRPr lang="de-DE"/>
        </a:p>
      </dgm:t>
    </dgm:pt>
    <dgm:pt modelId="{53CCAA02-843C-4220-95FA-89D7989CF9EF}" type="pres">
      <dgm:prSet presAssocID="{C4A9ECED-155D-459C-9F05-3CA4E35FAC4B}" presName="connTx" presStyleLbl="parChTrans1D2" presStyleIdx="3" presStyleCnt="9"/>
      <dgm:spPr/>
      <dgm:t>
        <a:bodyPr/>
        <a:lstStyle/>
        <a:p>
          <a:endParaRPr lang="de-DE"/>
        </a:p>
      </dgm:t>
    </dgm:pt>
    <dgm:pt modelId="{2F4FA453-87F9-49DB-A9BD-BEC84FD4339E}" type="pres">
      <dgm:prSet presAssocID="{4FC6E92F-FD3C-499A-BC41-5D4023CD6C49}" presName="node" presStyleLbl="node1" presStyleIdx="3" presStyleCnt="9" custScaleX="269509" custRadScaleRad="124581" custRadScaleInc="-53159">
        <dgm:presLayoutVars>
          <dgm:bulletEnabled val="1"/>
        </dgm:presLayoutVars>
      </dgm:prSet>
      <dgm:spPr/>
      <dgm:t>
        <a:bodyPr/>
        <a:lstStyle/>
        <a:p>
          <a:endParaRPr lang="de-DE"/>
        </a:p>
      </dgm:t>
    </dgm:pt>
    <dgm:pt modelId="{194C610D-9C71-4D97-B2DF-C8BEB2D3D325}" type="pres">
      <dgm:prSet presAssocID="{6E6ECE6A-C65F-41EE-BB53-9C3647EBBD0A}" presName="Name9" presStyleLbl="parChTrans1D2" presStyleIdx="4" presStyleCnt="9"/>
      <dgm:spPr/>
      <dgm:t>
        <a:bodyPr/>
        <a:lstStyle/>
        <a:p>
          <a:endParaRPr lang="de-DE"/>
        </a:p>
      </dgm:t>
    </dgm:pt>
    <dgm:pt modelId="{6B006D69-F327-4A33-A279-1E34704C5810}" type="pres">
      <dgm:prSet presAssocID="{6E6ECE6A-C65F-41EE-BB53-9C3647EBBD0A}" presName="connTx" presStyleLbl="parChTrans1D2" presStyleIdx="4" presStyleCnt="9"/>
      <dgm:spPr/>
      <dgm:t>
        <a:bodyPr/>
        <a:lstStyle/>
        <a:p>
          <a:endParaRPr lang="de-DE"/>
        </a:p>
      </dgm:t>
    </dgm:pt>
    <dgm:pt modelId="{EA6F1550-65E1-4E01-96D8-AD87D44E8A0A}" type="pres">
      <dgm:prSet presAssocID="{82E2D774-BCA5-4B54-863D-E16E10D7F779}" presName="node" presStyleLbl="node1" presStyleIdx="4" presStyleCnt="9" custScaleX="247279" custRadScaleRad="115569" custRadScaleInc="-80469">
        <dgm:presLayoutVars>
          <dgm:bulletEnabled val="1"/>
        </dgm:presLayoutVars>
      </dgm:prSet>
      <dgm:spPr/>
      <dgm:t>
        <a:bodyPr/>
        <a:lstStyle/>
        <a:p>
          <a:endParaRPr lang="de-DE"/>
        </a:p>
      </dgm:t>
    </dgm:pt>
    <dgm:pt modelId="{628B7217-2A0C-455E-94E4-D375427E086E}" type="pres">
      <dgm:prSet presAssocID="{D1252D71-BFAE-4E8B-8720-959CEC8FA7AE}" presName="Name9" presStyleLbl="parChTrans1D2" presStyleIdx="5" presStyleCnt="9"/>
      <dgm:spPr/>
      <dgm:t>
        <a:bodyPr/>
        <a:lstStyle/>
        <a:p>
          <a:endParaRPr lang="de-DE"/>
        </a:p>
      </dgm:t>
    </dgm:pt>
    <dgm:pt modelId="{429D1DAC-BAC9-4A02-A82B-730518DD2428}" type="pres">
      <dgm:prSet presAssocID="{D1252D71-BFAE-4E8B-8720-959CEC8FA7AE}" presName="connTx" presStyleLbl="parChTrans1D2" presStyleIdx="5" presStyleCnt="9"/>
      <dgm:spPr/>
      <dgm:t>
        <a:bodyPr/>
        <a:lstStyle/>
        <a:p>
          <a:endParaRPr lang="de-DE"/>
        </a:p>
      </dgm:t>
    </dgm:pt>
    <dgm:pt modelId="{FD938D40-9920-4F91-9EE5-667823C6BDB6}" type="pres">
      <dgm:prSet presAssocID="{4A606A37-E52B-4AB7-A6E2-CADCDD7AC98F}" presName="node" presStyleLbl="node1" presStyleIdx="5" presStyleCnt="9" custScaleX="215677" custRadScaleRad="106598" custRadScaleInc="61777">
        <dgm:presLayoutVars>
          <dgm:bulletEnabled val="1"/>
        </dgm:presLayoutVars>
      </dgm:prSet>
      <dgm:spPr/>
      <dgm:t>
        <a:bodyPr/>
        <a:lstStyle/>
        <a:p>
          <a:endParaRPr lang="de-DE"/>
        </a:p>
      </dgm:t>
    </dgm:pt>
    <dgm:pt modelId="{C8F9780F-E00C-4D41-BAE7-CF153EA91E01}" type="pres">
      <dgm:prSet presAssocID="{9060E846-E410-4284-8EF5-E2B33B578D50}" presName="Name9" presStyleLbl="parChTrans1D2" presStyleIdx="6" presStyleCnt="9"/>
      <dgm:spPr/>
      <dgm:t>
        <a:bodyPr/>
        <a:lstStyle/>
        <a:p>
          <a:endParaRPr lang="de-DE"/>
        </a:p>
      </dgm:t>
    </dgm:pt>
    <dgm:pt modelId="{10895597-2310-4ED4-A9D6-C454602B721E}" type="pres">
      <dgm:prSet presAssocID="{9060E846-E410-4284-8EF5-E2B33B578D50}" presName="connTx" presStyleLbl="parChTrans1D2" presStyleIdx="6" presStyleCnt="9"/>
      <dgm:spPr/>
      <dgm:t>
        <a:bodyPr/>
        <a:lstStyle/>
        <a:p>
          <a:endParaRPr lang="de-DE"/>
        </a:p>
      </dgm:t>
    </dgm:pt>
    <dgm:pt modelId="{0C34ED70-E6C0-45AC-8DEA-BFA9212A3975}" type="pres">
      <dgm:prSet presAssocID="{3FE6E0D9-C0CE-41F7-A29A-354A55E8F724}" presName="node" presStyleLbl="node1" presStyleIdx="6" presStyleCnt="9" custScaleX="243851" custRadScaleRad="117336" custRadScaleInc="55635">
        <dgm:presLayoutVars>
          <dgm:bulletEnabled val="1"/>
        </dgm:presLayoutVars>
      </dgm:prSet>
      <dgm:spPr/>
      <dgm:t>
        <a:bodyPr/>
        <a:lstStyle/>
        <a:p>
          <a:endParaRPr lang="de-DE"/>
        </a:p>
      </dgm:t>
    </dgm:pt>
    <dgm:pt modelId="{13A79886-9214-469E-926E-4BA24E1AE3C8}" type="pres">
      <dgm:prSet presAssocID="{20496D47-46F4-4C3E-BC80-2C80FB38D27E}" presName="Name9" presStyleLbl="parChTrans1D2" presStyleIdx="7" presStyleCnt="9"/>
      <dgm:spPr/>
      <dgm:t>
        <a:bodyPr/>
        <a:lstStyle/>
        <a:p>
          <a:endParaRPr lang="de-DE"/>
        </a:p>
      </dgm:t>
    </dgm:pt>
    <dgm:pt modelId="{4CF7F97D-A0D6-48EB-B984-062591F0225C}" type="pres">
      <dgm:prSet presAssocID="{20496D47-46F4-4C3E-BC80-2C80FB38D27E}" presName="connTx" presStyleLbl="parChTrans1D2" presStyleIdx="7" presStyleCnt="9"/>
      <dgm:spPr/>
      <dgm:t>
        <a:bodyPr/>
        <a:lstStyle/>
        <a:p>
          <a:endParaRPr lang="de-DE"/>
        </a:p>
      </dgm:t>
    </dgm:pt>
    <dgm:pt modelId="{6CF30AC5-6F36-4BBE-8FCF-8ABBB50B69A5}" type="pres">
      <dgm:prSet presAssocID="{18CED733-FCF7-4E1A-9621-A5C302FB6997}" presName="node" presStyleLbl="node1" presStyleIdx="7" presStyleCnt="9" custScaleX="224298" custRadScaleRad="103635" custRadScaleInc="3754">
        <dgm:presLayoutVars>
          <dgm:bulletEnabled val="1"/>
        </dgm:presLayoutVars>
      </dgm:prSet>
      <dgm:spPr/>
      <dgm:t>
        <a:bodyPr/>
        <a:lstStyle/>
        <a:p>
          <a:endParaRPr lang="de-DE"/>
        </a:p>
      </dgm:t>
    </dgm:pt>
    <dgm:pt modelId="{9FFA1305-EA11-46CE-8414-8FC524A04944}" type="pres">
      <dgm:prSet presAssocID="{769EE748-5398-41BD-A45B-894E780A8EC6}" presName="Name9" presStyleLbl="parChTrans1D2" presStyleIdx="8" presStyleCnt="9"/>
      <dgm:spPr/>
      <dgm:t>
        <a:bodyPr/>
        <a:lstStyle/>
        <a:p>
          <a:endParaRPr lang="de-DE"/>
        </a:p>
      </dgm:t>
    </dgm:pt>
    <dgm:pt modelId="{C21E1CC8-146F-4568-A0E1-A60BF9A12C8E}" type="pres">
      <dgm:prSet presAssocID="{769EE748-5398-41BD-A45B-894E780A8EC6}" presName="connTx" presStyleLbl="parChTrans1D2" presStyleIdx="8" presStyleCnt="9"/>
      <dgm:spPr/>
      <dgm:t>
        <a:bodyPr/>
        <a:lstStyle/>
        <a:p>
          <a:endParaRPr lang="de-DE"/>
        </a:p>
      </dgm:t>
    </dgm:pt>
    <dgm:pt modelId="{5C21BA16-979A-4599-9670-DA4ED292A414}" type="pres">
      <dgm:prSet presAssocID="{8F0BD56E-054B-4C08-9A12-2C2EF2FC2A12}" presName="node" presStyleLbl="node1" presStyleIdx="8" presStyleCnt="9" custScaleX="276219" custScaleY="131123" custRadScaleRad="135465" custRadScaleInc="-57063">
        <dgm:presLayoutVars>
          <dgm:bulletEnabled val="1"/>
        </dgm:presLayoutVars>
      </dgm:prSet>
      <dgm:spPr/>
      <dgm:t>
        <a:bodyPr/>
        <a:lstStyle/>
        <a:p>
          <a:endParaRPr lang="de-DE"/>
        </a:p>
      </dgm:t>
    </dgm:pt>
  </dgm:ptLst>
  <dgm:cxnLst>
    <dgm:cxn modelId="{3DD8F3A7-A08C-4FAE-AF0A-4C3D529C2225}" type="presOf" srcId="{82E2D774-BCA5-4B54-863D-E16E10D7F779}" destId="{EA6F1550-65E1-4E01-96D8-AD87D44E8A0A}" srcOrd="0" destOrd="0" presId="urn:microsoft.com/office/officeart/2005/8/layout/radial1"/>
    <dgm:cxn modelId="{5535FA7C-3B2C-4F6F-B3F7-C4E6BCA45395}" type="presOf" srcId="{39DC038E-4384-44E6-8CDD-DEF7805745AD}" destId="{82AC14FD-6CEF-4BF8-9239-AE421B8B1B09}" srcOrd="0" destOrd="0" presId="urn:microsoft.com/office/officeart/2005/8/layout/radial1"/>
    <dgm:cxn modelId="{5F6A8DE3-8C73-47B5-8D1C-B942706D4C70}" type="presOf" srcId="{491B09D9-BEFA-4FBB-95FC-2349BCA1ECFB}" destId="{25E65757-8117-4FB7-A70E-28F39939D177}" srcOrd="1" destOrd="0" presId="urn:microsoft.com/office/officeart/2005/8/layout/radial1"/>
    <dgm:cxn modelId="{6E824E6E-0921-406F-B12E-16DF6945C857}" type="presOf" srcId="{6E6ECE6A-C65F-41EE-BB53-9C3647EBBD0A}" destId="{6B006D69-F327-4A33-A279-1E34704C5810}" srcOrd="1" destOrd="0" presId="urn:microsoft.com/office/officeart/2005/8/layout/radial1"/>
    <dgm:cxn modelId="{175A02DF-2E69-4232-9380-9A8ED78E1EDC}" type="presOf" srcId="{8F0BD56E-054B-4C08-9A12-2C2EF2FC2A12}" destId="{5C21BA16-979A-4599-9670-DA4ED292A414}" srcOrd="0" destOrd="0" presId="urn:microsoft.com/office/officeart/2005/8/layout/radial1"/>
    <dgm:cxn modelId="{5A123539-8D66-448D-BA5C-FDB060976DD4}" srcId="{0EE9C353-1298-4958-8157-E24898D25988}" destId="{622FCCC8-8B79-4748-B89C-8C45D5E412FE}" srcOrd="0" destOrd="0" parTransId="{B02DF650-BA7C-4040-BA83-ADB7CDA331C8}" sibTransId="{16D38DB9-F6C4-4D74-9ABC-21A5A8DED7EC}"/>
    <dgm:cxn modelId="{903E13F6-6C8D-4857-8C32-30FEE1AE25FE}" type="presOf" srcId="{CBAA3008-674D-45FD-84A2-F33A80ED7A73}" destId="{7B5D2450-DDD5-45ED-A3D2-410F43951D69}" srcOrd="1" destOrd="0" presId="urn:microsoft.com/office/officeart/2005/8/layout/radial1"/>
    <dgm:cxn modelId="{F9009444-AA4F-4015-84EE-B5AC2A57C8E2}" type="presOf" srcId="{79F2EF11-07A6-4D1C-A4B1-9BFE0BDE6BE1}" destId="{7596DD35-EF0B-436E-8AB5-9C7E191CE475}" srcOrd="0" destOrd="0" presId="urn:microsoft.com/office/officeart/2005/8/layout/radial1"/>
    <dgm:cxn modelId="{C5F15FBA-E79B-4259-B5C6-CA29F2B6DF6F}" type="presOf" srcId="{20496D47-46F4-4C3E-BC80-2C80FB38D27E}" destId="{4CF7F97D-A0D6-48EB-B984-062591F0225C}" srcOrd="1" destOrd="0" presId="urn:microsoft.com/office/officeart/2005/8/layout/radial1"/>
    <dgm:cxn modelId="{88E62C80-DCE1-4FAF-B145-A667991BAD0B}" type="presOf" srcId="{C4A9ECED-155D-459C-9F05-3CA4E35FAC4B}" destId="{53CCAA02-843C-4220-95FA-89D7989CF9EF}" srcOrd="1" destOrd="0" presId="urn:microsoft.com/office/officeart/2005/8/layout/radial1"/>
    <dgm:cxn modelId="{3870EDB7-9778-42BE-BEA2-0805F9933A2A}" srcId="{622FCCC8-8B79-4748-B89C-8C45D5E412FE}" destId="{82E2D774-BCA5-4B54-863D-E16E10D7F779}" srcOrd="4" destOrd="0" parTransId="{6E6ECE6A-C65F-41EE-BB53-9C3647EBBD0A}" sibTransId="{29EA8062-2B3E-4495-A382-1933238D7BFC}"/>
    <dgm:cxn modelId="{2A5F2016-AB58-422F-80B0-6AF9B3A890DC}" type="presOf" srcId="{769EE748-5398-41BD-A45B-894E780A8EC6}" destId="{C21E1CC8-146F-4568-A0E1-A60BF9A12C8E}" srcOrd="1" destOrd="0" presId="urn:microsoft.com/office/officeart/2005/8/layout/radial1"/>
    <dgm:cxn modelId="{2D085820-1F5B-492B-BFB1-F54F35A8C4BF}" type="presOf" srcId="{20496D47-46F4-4C3E-BC80-2C80FB38D27E}" destId="{13A79886-9214-469E-926E-4BA24E1AE3C8}" srcOrd="0" destOrd="0" presId="urn:microsoft.com/office/officeart/2005/8/layout/radial1"/>
    <dgm:cxn modelId="{7B0B04BA-5DF4-46D0-BEA2-3E0E63D100F7}" type="presOf" srcId="{D1252D71-BFAE-4E8B-8720-959CEC8FA7AE}" destId="{628B7217-2A0C-455E-94E4-D375427E086E}" srcOrd="0" destOrd="0" presId="urn:microsoft.com/office/officeart/2005/8/layout/radial1"/>
    <dgm:cxn modelId="{17D8D3DD-5A34-46CE-AEFB-47E653E1B588}" srcId="{622FCCC8-8B79-4748-B89C-8C45D5E412FE}" destId="{4A606A37-E52B-4AB7-A6E2-CADCDD7AC98F}" srcOrd="5" destOrd="0" parTransId="{D1252D71-BFAE-4E8B-8720-959CEC8FA7AE}" sibTransId="{47CDD6A6-7B8F-4C66-B180-CE50D21BDCA5}"/>
    <dgm:cxn modelId="{630B16B2-BA8C-4976-9BF7-8B111BC8B848}" type="presOf" srcId="{D1252D71-BFAE-4E8B-8720-959CEC8FA7AE}" destId="{429D1DAC-BAC9-4A02-A82B-730518DD2428}" srcOrd="1" destOrd="0" presId="urn:microsoft.com/office/officeart/2005/8/layout/radial1"/>
    <dgm:cxn modelId="{CBE7264B-FB0F-4ACB-A952-4A5082C21892}" srcId="{622FCCC8-8B79-4748-B89C-8C45D5E412FE}" destId="{C816ED18-7ADD-49CB-9814-DFDB38522A8D}" srcOrd="2" destOrd="0" parTransId="{491B09D9-BEFA-4FBB-95FC-2349BCA1ECFB}" sibTransId="{7529D2E5-29CF-4174-B52F-B4B261BD85B2}"/>
    <dgm:cxn modelId="{366E6647-6731-41B4-BB26-38836F4FDD4B}" type="presOf" srcId="{4A606A37-E52B-4AB7-A6E2-CADCDD7AC98F}" destId="{FD938D40-9920-4F91-9EE5-667823C6BDB6}" srcOrd="0" destOrd="0" presId="urn:microsoft.com/office/officeart/2005/8/layout/radial1"/>
    <dgm:cxn modelId="{7E0CF10E-9A4D-4705-AB20-AAC7C0CC8DFA}" type="presOf" srcId="{CBAA3008-674D-45FD-84A2-F33A80ED7A73}" destId="{8A16E5DD-CCC8-4A10-A7FE-D38005159DC2}" srcOrd="0" destOrd="0" presId="urn:microsoft.com/office/officeart/2005/8/layout/radial1"/>
    <dgm:cxn modelId="{6FA3B754-DE97-4CB8-A8EE-FF7989040E2A}" srcId="{622FCCC8-8B79-4748-B89C-8C45D5E412FE}" destId="{18CED733-FCF7-4E1A-9621-A5C302FB6997}" srcOrd="7" destOrd="0" parTransId="{20496D47-46F4-4C3E-BC80-2C80FB38D27E}" sibTransId="{CDD57378-B3F4-4D57-8FB7-7BDE1C50EB32}"/>
    <dgm:cxn modelId="{980C4288-FA98-4917-ADA5-8327A2BF9BEF}" type="presOf" srcId="{9060E846-E410-4284-8EF5-E2B33B578D50}" destId="{C8F9780F-E00C-4D41-BAE7-CF153EA91E01}" srcOrd="0" destOrd="0" presId="urn:microsoft.com/office/officeart/2005/8/layout/radial1"/>
    <dgm:cxn modelId="{442C5055-47F7-40FA-B9B8-336A243FA0AA}" type="presOf" srcId="{491B09D9-BEFA-4FBB-95FC-2349BCA1ECFB}" destId="{81FC6780-A4BF-4450-8AB4-E5F025C6F71F}" srcOrd="0" destOrd="0" presId="urn:microsoft.com/office/officeart/2005/8/layout/radial1"/>
    <dgm:cxn modelId="{3F4296B4-B654-4049-A894-81888E65B062}" type="presOf" srcId="{6091E968-DE51-424A-87E6-6A73A61451B7}" destId="{E96DF8A3-2FE8-4DFD-9AF8-11551768444C}" srcOrd="0" destOrd="0" presId="urn:microsoft.com/office/officeart/2005/8/layout/radial1"/>
    <dgm:cxn modelId="{2AE80D9C-2C60-4F39-8606-D800923D4204}" type="presOf" srcId="{6091E968-DE51-424A-87E6-6A73A61451B7}" destId="{DD3EB833-34EA-4A26-90E1-B8AF7E605733}" srcOrd="1" destOrd="0" presId="urn:microsoft.com/office/officeart/2005/8/layout/radial1"/>
    <dgm:cxn modelId="{4DB20B0A-287B-4E35-A9EA-75954746005B}" srcId="{622FCCC8-8B79-4748-B89C-8C45D5E412FE}" destId="{3FE6E0D9-C0CE-41F7-A29A-354A55E8F724}" srcOrd="6" destOrd="0" parTransId="{9060E846-E410-4284-8EF5-E2B33B578D50}" sibTransId="{40220C73-EB7E-4405-8F2C-F9759ED77C8F}"/>
    <dgm:cxn modelId="{CB39549A-11DA-4CE8-BC2B-6B78B10891FD}" type="presOf" srcId="{9060E846-E410-4284-8EF5-E2B33B578D50}" destId="{10895597-2310-4ED4-A9D6-C454602B721E}" srcOrd="1" destOrd="0" presId="urn:microsoft.com/office/officeart/2005/8/layout/radial1"/>
    <dgm:cxn modelId="{3B185311-F325-4B0E-8456-B3DCFB87B1A8}" type="presOf" srcId="{6E6ECE6A-C65F-41EE-BB53-9C3647EBBD0A}" destId="{194C610D-9C71-4D97-B2DF-C8BEB2D3D325}" srcOrd="0" destOrd="0" presId="urn:microsoft.com/office/officeart/2005/8/layout/radial1"/>
    <dgm:cxn modelId="{0CBE4B67-A468-46B4-BD14-36A7C446EBDC}" type="presOf" srcId="{3FE6E0D9-C0CE-41F7-A29A-354A55E8F724}" destId="{0C34ED70-E6C0-45AC-8DEA-BFA9212A3975}" srcOrd="0" destOrd="0" presId="urn:microsoft.com/office/officeart/2005/8/layout/radial1"/>
    <dgm:cxn modelId="{B279BC5F-89C2-434B-8025-9ECC76584F33}" srcId="{622FCCC8-8B79-4748-B89C-8C45D5E412FE}" destId="{4FC6E92F-FD3C-499A-BC41-5D4023CD6C49}" srcOrd="3" destOrd="0" parTransId="{C4A9ECED-155D-459C-9F05-3CA4E35FAC4B}" sibTransId="{5CADD5EB-2082-483D-A0CF-B2A55280CE8C}"/>
    <dgm:cxn modelId="{226BE8B2-A502-41E4-8EB6-00EB741C1859}" type="presOf" srcId="{622FCCC8-8B79-4748-B89C-8C45D5E412FE}" destId="{B5803E00-1D5E-4D00-9062-26263E433D09}" srcOrd="0" destOrd="0" presId="urn:microsoft.com/office/officeart/2005/8/layout/radial1"/>
    <dgm:cxn modelId="{FC686F6C-6825-4451-8A48-DF542D97EBF5}" type="presOf" srcId="{C816ED18-7ADD-49CB-9814-DFDB38522A8D}" destId="{12A87B21-8F46-4987-9FD9-99A7C97725AC}" srcOrd="0" destOrd="0" presId="urn:microsoft.com/office/officeart/2005/8/layout/radial1"/>
    <dgm:cxn modelId="{9CCF2A3A-D267-4421-A7D7-AC3C0696E574}" srcId="{622FCCC8-8B79-4748-B89C-8C45D5E412FE}" destId="{79F2EF11-07A6-4D1C-A4B1-9BFE0BDE6BE1}" srcOrd="1" destOrd="0" parTransId="{CBAA3008-674D-45FD-84A2-F33A80ED7A73}" sibTransId="{7F3A60B7-7A10-4369-9A0A-22E601FECC10}"/>
    <dgm:cxn modelId="{64088EDD-70A1-4AF3-AE5A-15C2217C03A7}" type="presOf" srcId="{C4A9ECED-155D-459C-9F05-3CA4E35FAC4B}" destId="{3F085734-AB41-45FC-8054-E22D33E47417}" srcOrd="0" destOrd="0" presId="urn:microsoft.com/office/officeart/2005/8/layout/radial1"/>
    <dgm:cxn modelId="{3BFE7584-6572-4AE3-AFEA-B55F454CAFDF}" srcId="{622FCCC8-8B79-4748-B89C-8C45D5E412FE}" destId="{39DC038E-4384-44E6-8CDD-DEF7805745AD}" srcOrd="0" destOrd="0" parTransId="{6091E968-DE51-424A-87E6-6A73A61451B7}" sibTransId="{987E9866-2301-413B-AE57-888F75BFB2AE}"/>
    <dgm:cxn modelId="{31B36433-BF1C-4374-AB22-007E365A7D67}" type="presOf" srcId="{0EE9C353-1298-4958-8157-E24898D25988}" destId="{20259E67-E1BA-471E-8470-2189A02AF868}" srcOrd="0" destOrd="0" presId="urn:microsoft.com/office/officeart/2005/8/layout/radial1"/>
    <dgm:cxn modelId="{905D3186-55A5-4B5C-A291-B88EC40C3CD0}" type="presOf" srcId="{769EE748-5398-41BD-A45B-894E780A8EC6}" destId="{9FFA1305-EA11-46CE-8414-8FC524A04944}" srcOrd="0" destOrd="0" presId="urn:microsoft.com/office/officeart/2005/8/layout/radial1"/>
    <dgm:cxn modelId="{C79CA88C-AD2E-4B4E-83F5-51814C31A70C}" srcId="{622FCCC8-8B79-4748-B89C-8C45D5E412FE}" destId="{8F0BD56E-054B-4C08-9A12-2C2EF2FC2A12}" srcOrd="8" destOrd="0" parTransId="{769EE748-5398-41BD-A45B-894E780A8EC6}" sibTransId="{C9A62372-2B9E-435E-9F36-EB04CE9CCC6C}"/>
    <dgm:cxn modelId="{90BCD338-532A-461A-8FBE-439614CCC39C}" type="presOf" srcId="{18CED733-FCF7-4E1A-9621-A5C302FB6997}" destId="{6CF30AC5-6F36-4BBE-8FCF-8ABBB50B69A5}" srcOrd="0" destOrd="0" presId="urn:microsoft.com/office/officeart/2005/8/layout/radial1"/>
    <dgm:cxn modelId="{CECE3238-E5ED-4624-8E3E-2E1A5B21D695}" type="presOf" srcId="{4FC6E92F-FD3C-499A-BC41-5D4023CD6C49}" destId="{2F4FA453-87F9-49DB-A9BD-BEC84FD4339E}" srcOrd="0" destOrd="0" presId="urn:microsoft.com/office/officeart/2005/8/layout/radial1"/>
    <dgm:cxn modelId="{CDB6359E-EA34-4F15-A254-642A32B6D5B7}" type="presParOf" srcId="{20259E67-E1BA-471E-8470-2189A02AF868}" destId="{B5803E00-1D5E-4D00-9062-26263E433D09}" srcOrd="0" destOrd="0" presId="urn:microsoft.com/office/officeart/2005/8/layout/radial1"/>
    <dgm:cxn modelId="{44C42A6C-C751-4193-B412-1240D5FD5F71}" type="presParOf" srcId="{20259E67-E1BA-471E-8470-2189A02AF868}" destId="{E96DF8A3-2FE8-4DFD-9AF8-11551768444C}" srcOrd="1" destOrd="0" presId="urn:microsoft.com/office/officeart/2005/8/layout/radial1"/>
    <dgm:cxn modelId="{486B6386-AE08-4581-B772-CE526145474B}" type="presParOf" srcId="{E96DF8A3-2FE8-4DFD-9AF8-11551768444C}" destId="{DD3EB833-34EA-4A26-90E1-B8AF7E605733}" srcOrd="0" destOrd="0" presId="urn:microsoft.com/office/officeart/2005/8/layout/radial1"/>
    <dgm:cxn modelId="{AFA147A8-EE0A-4B7A-9DD3-65644C746EFB}" type="presParOf" srcId="{20259E67-E1BA-471E-8470-2189A02AF868}" destId="{82AC14FD-6CEF-4BF8-9239-AE421B8B1B09}" srcOrd="2" destOrd="0" presId="urn:microsoft.com/office/officeart/2005/8/layout/radial1"/>
    <dgm:cxn modelId="{52F9C1C2-2A2D-4123-B5E1-7BDCACBD063A}" type="presParOf" srcId="{20259E67-E1BA-471E-8470-2189A02AF868}" destId="{8A16E5DD-CCC8-4A10-A7FE-D38005159DC2}" srcOrd="3" destOrd="0" presId="urn:microsoft.com/office/officeart/2005/8/layout/radial1"/>
    <dgm:cxn modelId="{432B20D1-0597-4465-B040-7B0ADC19F510}" type="presParOf" srcId="{8A16E5DD-CCC8-4A10-A7FE-D38005159DC2}" destId="{7B5D2450-DDD5-45ED-A3D2-410F43951D69}" srcOrd="0" destOrd="0" presId="urn:microsoft.com/office/officeart/2005/8/layout/radial1"/>
    <dgm:cxn modelId="{137080D7-BC74-46B1-A4BE-904E0FA07BA2}" type="presParOf" srcId="{20259E67-E1BA-471E-8470-2189A02AF868}" destId="{7596DD35-EF0B-436E-8AB5-9C7E191CE475}" srcOrd="4" destOrd="0" presId="urn:microsoft.com/office/officeart/2005/8/layout/radial1"/>
    <dgm:cxn modelId="{6F6D6436-1EE5-46B4-BE8A-6FEA3B5A62A7}" type="presParOf" srcId="{20259E67-E1BA-471E-8470-2189A02AF868}" destId="{81FC6780-A4BF-4450-8AB4-E5F025C6F71F}" srcOrd="5" destOrd="0" presId="urn:microsoft.com/office/officeart/2005/8/layout/radial1"/>
    <dgm:cxn modelId="{3D7F0732-B656-486B-B727-5077A80F338D}" type="presParOf" srcId="{81FC6780-A4BF-4450-8AB4-E5F025C6F71F}" destId="{25E65757-8117-4FB7-A70E-28F39939D177}" srcOrd="0" destOrd="0" presId="urn:microsoft.com/office/officeart/2005/8/layout/radial1"/>
    <dgm:cxn modelId="{EEA7BE38-58C0-4D7D-A42F-2E77AB311386}" type="presParOf" srcId="{20259E67-E1BA-471E-8470-2189A02AF868}" destId="{12A87B21-8F46-4987-9FD9-99A7C97725AC}" srcOrd="6" destOrd="0" presId="urn:microsoft.com/office/officeart/2005/8/layout/radial1"/>
    <dgm:cxn modelId="{17D6892A-D212-49E9-B110-444FB5FD55DC}" type="presParOf" srcId="{20259E67-E1BA-471E-8470-2189A02AF868}" destId="{3F085734-AB41-45FC-8054-E22D33E47417}" srcOrd="7" destOrd="0" presId="urn:microsoft.com/office/officeart/2005/8/layout/radial1"/>
    <dgm:cxn modelId="{32958A58-1221-4A65-A549-1DB30F496CB6}" type="presParOf" srcId="{3F085734-AB41-45FC-8054-E22D33E47417}" destId="{53CCAA02-843C-4220-95FA-89D7989CF9EF}" srcOrd="0" destOrd="0" presId="urn:microsoft.com/office/officeart/2005/8/layout/radial1"/>
    <dgm:cxn modelId="{AA484922-0068-4BCF-A188-C45DD201B11E}" type="presParOf" srcId="{20259E67-E1BA-471E-8470-2189A02AF868}" destId="{2F4FA453-87F9-49DB-A9BD-BEC84FD4339E}" srcOrd="8" destOrd="0" presId="urn:microsoft.com/office/officeart/2005/8/layout/radial1"/>
    <dgm:cxn modelId="{CF9147D1-E937-480C-A016-678856F31B94}" type="presParOf" srcId="{20259E67-E1BA-471E-8470-2189A02AF868}" destId="{194C610D-9C71-4D97-B2DF-C8BEB2D3D325}" srcOrd="9" destOrd="0" presId="urn:microsoft.com/office/officeart/2005/8/layout/radial1"/>
    <dgm:cxn modelId="{5B8C5AC5-42F2-4635-848B-9EF30780E405}" type="presParOf" srcId="{194C610D-9C71-4D97-B2DF-C8BEB2D3D325}" destId="{6B006D69-F327-4A33-A279-1E34704C5810}" srcOrd="0" destOrd="0" presId="urn:microsoft.com/office/officeart/2005/8/layout/radial1"/>
    <dgm:cxn modelId="{AD26E2E8-C676-4B62-8FB5-1A80523C44FB}" type="presParOf" srcId="{20259E67-E1BA-471E-8470-2189A02AF868}" destId="{EA6F1550-65E1-4E01-96D8-AD87D44E8A0A}" srcOrd="10" destOrd="0" presId="urn:microsoft.com/office/officeart/2005/8/layout/radial1"/>
    <dgm:cxn modelId="{4222F2B9-01E2-41BC-AA9D-D72FE0BF93C1}" type="presParOf" srcId="{20259E67-E1BA-471E-8470-2189A02AF868}" destId="{628B7217-2A0C-455E-94E4-D375427E086E}" srcOrd="11" destOrd="0" presId="urn:microsoft.com/office/officeart/2005/8/layout/radial1"/>
    <dgm:cxn modelId="{5C7B1D61-B9BE-4E65-BB9F-FB8FFA507924}" type="presParOf" srcId="{628B7217-2A0C-455E-94E4-D375427E086E}" destId="{429D1DAC-BAC9-4A02-A82B-730518DD2428}" srcOrd="0" destOrd="0" presId="urn:microsoft.com/office/officeart/2005/8/layout/radial1"/>
    <dgm:cxn modelId="{7E75A982-F156-408E-B472-ABF64C64367A}" type="presParOf" srcId="{20259E67-E1BA-471E-8470-2189A02AF868}" destId="{FD938D40-9920-4F91-9EE5-667823C6BDB6}" srcOrd="12" destOrd="0" presId="urn:microsoft.com/office/officeart/2005/8/layout/radial1"/>
    <dgm:cxn modelId="{68DEA18E-1DF3-4B12-988F-49B4C08462E7}" type="presParOf" srcId="{20259E67-E1BA-471E-8470-2189A02AF868}" destId="{C8F9780F-E00C-4D41-BAE7-CF153EA91E01}" srcOrd="13" destOrd="0" presId="urn:microsoft.com/office/officeart/2005/8/layout/radial1"/>
    <dgm:cxn modelId="{A4104802-94AC-4945-8365-7821639F7D62}" type="presParOf" srcId="{C8F9780F-E00C-4D41-BAE7-CF153EA91E01}" destId="{10895597-2310-4ED4-A9D6-C454602B721E}" srcOrd="0" destOrd="0" presId="urn:microsoft.com/office/officeart/2005/8/layout/radial1"/>
    <dgm:cxn modelId="{65B347C9-841E-4021-9CAA-D972AD297435}" type="presParOf" srcId="{20259E67-E1BA-471E-8470-2189A02AF868}" destId="{0C34ED70-E6C0-45AC-8DEA-BFA9212A3975}" srcOrd="14" destOrd="0" presId="urn:microsoft.com/office/officeart/2005/8/layout/radial1"/>
    <dgm:cxn modelId="{11EAC787-0E8E-43E6-A5DE-3C0C8FDF9E0E}" type="presParOf" srcId="{20259E67-E1BA-471E-8470-2189A02AF868}" destId="{13A79886-9214-469E-926E-4BA24E1AE3C8}" srcOrd="15" destOrd="0" presId="urn:microsoft.com/office/officeart/2005/8/layout/radial1"/>
    <dgm:cxn modelId="{E6466FA4-BCD0-488C-BD65-E5449E8CB618}" type="presParOf" srcId="{13A79886-9214-469E-926E-4BA24E1AE3C8}" destId="{4CF7F97D-A0D6-48EB-B984-062591F0225C}" srcOrd="0" destOrd="0" presId="urn:microsoft.com/office/officeart/2005/8/layout/radial1"/>
    <dgm:cxn modelId="{FFA87934-019B-4256-8CC8-72D3661182A3}" type="presParOf" srcId="{20259E67-E1BA-471E-8470-2189A02AF868}" destId="{6CF30AC5-6F36-4BBE-8FCF-8ABBB50B69A5}" srcOrd="16" destOrd="0" presId="urn:microsoft.com/office/officeart/2005/8/layout/radial1"/>
    <dgm:cxn modelId="{53A69EDC-BA74-4525-9B30-C407DAC25644}" type="presParOf" srcId="{20259E67-E1BA-471E-8470-2189A02AF868}" destId="{9FFA1305-EA11-46CE-8414-8FC524A04944}" srcOrd="17" destOrd="0" presId="urn:microsoft.com/office/officeart/2005/8/layout/radial1"/>
    <dgm:cxn modelId="{264ECB14-1010-4196-830E-888FEF54A9EF}" type="presParOf" srcId="{9FFA1305-EA11-46CE-8414-8FC524A04944}" destId="{C21E1CC8-146F-4568-A0E1-A60BF9A12C8E}" srcOrd="0" destOrd="0" presId="urn:microsoft.com/office/officeart/2005/8/layout/radial1"/>
    <dgm:cxn modelId="{1BFC467F-2309-4999-918D-E57C69E24B64}" type="presParOf" srcId="{20259E67-E1BA-471E-8470-2189A02AF868}" destId="{5C21BA16-979A-4599-9670-DA4ED292A414}" srcOrd="1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03E00-1D5E-4D00-9062-26263E433D09}">
      <dsp:nvSpPr>
        <dsp:cNvPr id="0" name=""/>
        <dsp:cNvSpPr/>
      </dsp:nvSpPr>
      <dsp:spPr>
        <a:xfrm>
          <a:off x="3404308" y="2165812"/>
          <a:ext cx="1125457"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500" b="1" i="0" u="none" strike="noStrike" kern="1200" cap="none" normalizeH="0" baseline="0" dirty="0" smtClean="0">
              <a:ln>
                <a:noFill/>
              </a:ln>
              <a:solidFill>
                <a:schemeClr val="tx1"/>
              </a:solidFill>
              <a:effectLst/>
              <a:latin typeface="Verdana" pitchFamily="34" charset="0"/>
              <a:cs typeface="Arial" charset="0"/>
            </a:rPr>
            <a:t>RDA</a:t>
          </a:r>
        </a:p>
      </dsp:txBody>
      <dsp:txXfrm>
        <a:off x="3569127" y="2330631"/>
        <a:ext cx="795819" cy="795819"/>
      </dsp:txXfrm>
    </dsp:sp>
    <dsp:sp modelId="{E96DF8A3-2FE8-4DFD-9AF8-11551768444C}">
      <dsp:nvSpPr>
        <dsp:cNvPr id="0" name=""/>
        <dsp:cNvSpPr/>
      </dsp:nvSpPr>
      <dsp:spPr>
        <a:xfrm rot="16782156">
          <a:off x="3648998" y="1671950"/>
          <a:ext cx="993131" cy="24896"/>
        </a:xfrm>
        <a:custGeom>
          <a:avLst/>
          <a:gdLst/>
          <a:ahLst/>
          <a:cxnLst/>
          <a:rect l="0" t="0" r="0" b="0"/>
          <a:pathLst>
            <a:path>
              <a:moveTo>
                <a:pt x="0" y="12448"/>
              </a:moveTo>
              <a:lnTo>
                <a:pt x="993131"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120735" y="1659570"/>
        <a:ext cx="49656" cy="49656"/>
      </dsp:txXfrm>
    </dsp:sp>
    <dsp:sp modelId="{82AC14FD-6CEF-4BF8-9239-AE421B8B1B09}">
      <dsp:nvSpPr>
        <dsp:cNvPr id="0" name=""/>
        <dsp:cNvSpPr/>
      </dsp:nvSpPr>
      <dsp:spPr>
        <a:xfrm>
          <a:off x="3312372" y="72001"/>
          <a:ext cx="2025328"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A</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Groß- und</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Klein-</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kern="1200" cap="none" normalizeH="0" baseline="0" dirty="0" smtClean="0">
            <a:ln>
              <a:noFill/>
            </a:ln>
            <a:solidFill>
              <a:schemeClr val="tx1"/>
            </a:solidFill>
            <a:effectLst/>
            <a:latin typeface="Verdana" pitchFamily="34" charset="0"/>
            <a:cs typeface="Arial" charset="0"/>
          </a:endParaRPr>
        </a:p>
      </dsp:txBody>
      <dsp:txXfrm>
        <a:off x="3608974" y="236820"/>
        <a:ext cx="1432124" cy="795819"/>
      </dsp:txXfrm>
    </dsp:sp>
    <dsp:sp modelId="{8A16E5DD-CCC8-4A10-A7FE-D38005159DC2}">
      <dsp:nvSpPr>
        <dsp:cNvPr id="0" name=""/>
        <dsp:cNvSpPr/>
      </dsp:nvSpPr>
      <dsp:spPr>
        <a:xfrm rot="19513368">
          <a:off x="4302842" y="1991475"/>
          <a:ext cx="1415336" cy="24896"/>
        </a:xfrm>
        <a:custGeom>
          <a:avLst/>
          <a:gdLst/>
          <a:ahLst/>
          <a:cxnLst/>
          <a:rect l="0" t="0" r="0" b="0"/>
          <a:pathLst>
            <a:path>
              <a:moveTo>
                <a:pt x="0" y="12448"/>
              </a:moveTo>
              <a:lnTo>
                <a:pt x="1415336"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975127" y="1968540"/>
        <a:ext cx="70766" cy="70766"/>
      </dsp:txXfrm>
    </dsp:sp>
    <dsp:sp modelId="{7596DD35-EF0B-436E-8AB5-9C7E191CE475}">
      <dsp:nvSpPr>
        <dsp:cNvPr id="0" name=""/>
        <dsp:cNvSpPr/>
      </dsp:nvSpPr>
      <dsp:spPr>
        <a:xfrm>
          <a:off x="5178079" y="591002"/>
          <a:ext cx="2113474"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B</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Abkürzungen und Symbole</a:t>
          </a:r>
        </a:p>
      </dsp:txBody>
      <dsp:txXfrm>
        <a:off x="5487590" y="755821"/>
        <a:ext cx="1494452" cy="795819"/>
      </dsp:txXfrm>
    </dsp:sp>
    <dsp:sp modelId="{81FC6780-A4BF-4450-8AB4-E5F025C6F71F}">
      <dsp:nvSpPr>
        <dsp:cNvPr id="0" name=""/>
        <dsp:cNvSpPr/>
      </dsp:nvSpPr>
      <dsp:spPr>
        <a:xfrm rot="21098568">
          <a:off x="4520765" y="2592896"/>
          <a:ext cx="569773" cy="24896"/>
        </a:xfrm>
        <a:custGeom>
          <a:avLst/>
          <a:gdLst/>
          <a:ahLst/>
          <a:cxnLst/>
          <a:rect l="0" t="0" r="0" b="0"/>
          <a:pathLst>
            <a:path>
              <a:moveTo>
                <a:pt x="0" y="12448"/>
              </a:moveTo>
              <a:lnTo>
                <a:pt x="569773"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791407" y="2591100"/>
        <a:ext cx="28488" cy="28488"/>
      </dsp:txXfrm>
    </dsp:sp>
    <dsp:sp modelId="{12A87B21-8F46-4987-9FD9-99A7C97725AC}">
      <dsp:nvSpPr>
        <dsp:cNvPr id="0" name=""/>
        <dsp:cNvSpPr/>
      </dsp:nvSpPr>
      <dsp:spPr>
        <a:xfrm>
          <a:off x="4990853" y="1800192"/>
          <a:ext cx="2930038"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C</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Einleitende</a:t>
          </a:r>
          <a:r>
            <a:rPr kumimoji="0" lang="de-DE" sz="1400" b="1" i="0" u="none" strike="noStrike" kern="1200" cap="none" normalizeH="0" baseline="0" dirty="0" smtClean="0">
              <a:ln>
                <a:noFill/>
              </a:ln>
              <a:solidFill>
                <a:schemeClr val="tx1"/>
              </a:solidFill>
              <a:effectLst/>
              <a:latin typeface="Verdana" pitchFamily="34" charset="0"/>
              <a:cs typeface="Arial" charset="0"/>
            </a:rPr>
            <a:t> </a:t>
          </a:r>
          <a:r>
            <a:rPr kumimoji="0" lang="de-DE" sz="1400" b="0" i="0" u="none" strike="noStrike" kern="1200" cap="none" normalizeH="0" baseline="0" dirty="0" smtClean="0">
              <a:ln>
                <a:noFill/>
              </a:ln>
              <a:solidFill>
                <a:schemeClr val="tx1"/>
              </a:solidFill>
              <a:effectLst/>
              <a:latin typeface="Verdana" pitchFamily="34" charset="0"/>
              <a:cs typeface="Arial" charset="0"/>
            </a:rPr>
            <a:t>Artikel</a:t>
          </a:r>
        </a:p>
      </dsp:txBody>
      <dsp:txXfrm>
        <a:off x="5419947" y="1965011"/>
        <a:ext cx="2071850" cy="795819"/>
      </dsp:txXfrm>
    </dsp:sp>
    <dsp:sp modelId="{3F085734-AB41-45FC-8054-E22D33E47417}">
      <dsp:nvSpPr>
        <dsp:cNvPr id="0" name=""/>
        <dsp:cNvSpPr/>
      </dsp:nvSpPr>
      <dsp:spPr>
        <a:xfrm rot="1162092">
          <a:off x="4471336" y="3058490"/>
          <a:ext cx="939432" cy="24896"/>
        </a:xfrm>
        <a:custGeom>
          <a:avLst/>
          <a:gdLst/>
          <a:ahLst/>
          <a:cxnLst/>
          <a:rect l="0" t="0" r="0" b="0"/>
          <a:pathLst>
            <a:path>
              <a:moveTo>
                <a:pt x="0" y="12448"/>
              </a:moveTo>
              <a:lnTo>
                <a:pt x="939432"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917566" y="3047452"/>
        <a:ext cx="46971" cy="46971"/>
      </dsp:txXfrm>
    </dsp:sp>
    <dsp:sp modelId="{2F4FA453-87F9-49DB-A9BD-BEC84FD4339E}">
      <dsp:nvSpPr>
        <dsp:cNvPr id="0" name=""/>
        <dsp:cNvSpPr/>
      </dsp:nvSpPr>
      <dsp:spPr>
        <a:xfrm>
          <a:off x="4968541" y="3051008"/>
          <a:ext cx="3033209"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D</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 Daten</a:t>
          </a:r>
        </a:p>
      </dsp:txBody>
      <dsp:txXfrm>
        <a:off x="5412744" y="3215827"/>
        <a:ext cx="2144803" cy="795819"/>
      </dsp:txXfrm>
    </dsp:sp>
    <dsp:sp modelId="{194C610D-9C71-4D97-B2DF-C8BEB2D3D325}">
      <dsp:nvSpPr>
        <dsp:cNvPr id="0" name=""/>
        <dsp:cNvSpPr/>
      </dsp:nvSpPr>
      <dsp:spPr>
        <a:xfrm rot="3234372">
          <a:off x="4042687" y="3673974"/>
          <a:ext cx="1245379" cy="24896"/>
        </a:xfrm>
        <a:custGeom>
          <a:avLst/>
          <a:gdLst/>
          <a:ahLst/>
          <a:cxnLst/>
          <a:rect l="0" t="0" r="0" b="0"/>
          <a:pathLst>
            <a:path>
              <a:moveTo>
                <a:pt x="0" y="12448"/>
              </a:moveTo>
              <a:lnTo>
                <a:pt x="1245379"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634243" y="3655288"/>
        <a:ext cx="62268" cy="62268"/>
      </dsp:txXfrm>
    </dsp:sp>
    <dsp:sp modelId="{EA6F1550-65E1-4E01-96D8-AD87D44E8A0A}">
      <dsp:nvSpPr>
        <dsp:cNvPr id="0" name=""/>
        <dsp:cNvSpPr/>
      </dsp:nvSpPr>
      <dsp:spPr>
        <a:xfrm>
          <a:off x="4034209" y="4166619"/>
          <a:ext cx="2783020"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E</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 zur Kontrolle der Sucheinstiege</a:t>
          </a:r>
        </a:p>
      </dsp:txBody>
      <dsp:txXfrm>
        <a:off x="4441773" y="4331438"/>
        <a:ext cx="1967892" cy="795819"/>
      </dsp:txXfrm>
    </dsp:sp>
    <dsp:sp modelId="{628B7217-2A0C-455E-94E4-D375427E086E}">
      <dsp:nvSpPr>
        <dsp:cNvPr id="0" name=""/>
        <dsp:cNvSpPr/>
      </dsp:nvSpPr>
      <dsp:spPr>
        <a:xfrm rot="7341324">
          <a:off x="2835355" y="3648461"/>
          <a:ext cx="1081999" cy="24896"/>
        </a:xfrm>
        <a:custGeom>
          <a:avLst/>
          <a:gdLst/>
          <a:ahLst/>
          <a:cxnLst/>
          <a:rect l="0" t="0" r="0" b="0"/>
          <a:pathLst>
            <a:path>
              <a:moveTo>
                <a:pt x="0" y="12448"/>
              </a:moveTo>
              <a:lnTo>
                <a:pt x="1081999"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349305" y="3633860"/>
        <a:ext cx="54099" cy="54099"/>
      </dsp:txXfrm>
    </dsp:sp>
    <dsp:sp modelId="{FD938D40-9920-4F91-9EE5-667823C6BDB6}">
      <dsp:nvSpPr>
        <dsp:cNvPr id="0" name=""/>
        <dsp:cNvSpPr/>
      </dsp:nvSpPr>
      <dsp:spPr>
        <a:xfrm>
          <a:off x="1531099" y="4095105"/>
          <a:ext cx="2427352"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F</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Zusätzliche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Bestimmungen für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Personennamen</a:t>
          </a:r>
        </a:p>
      </dsp:txBody>
      <dsp:txXfrm>
        <a:off x="1886576" y="4259924"/>
        <a:ext cx="1716398" cy="795819"/>
      </dsp:txXfrm>
    </dsp:sp>
    <dsp:sp modelId="{C8F9780F-E00C-4D41-BAE7-CF153EA91E01}">
      <dsp:nvSpPr>
        <dsp:cNvPr id="0" name=""/>
        <dsp:cNvSpPr/>
      </dsp:nvSpPr>
      <dsp:spPr>
        <a:xfrm rot="9667620">
          <a:off x="2619771" y="3033540"/>
          <a:ext cx="837297" cy="24896"/>
        </a:xfrm>
        <a:custGeom>
          <a:avLst/>
          <a:gdLst/>
          <a:ahLst/>
          <a:cxnLst/>
          <a:rect l="0" t="0" r="0" b="0"/>
          <a:pathLst>
            <a:path>
              <a:moveTo>
                <a:pt x="0" y="12448"/>
              </a:moveTo>
              <a:lnTo>
                <a:pt x="837297"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017487" y="3025056"/>
        <a:ext cx="41864" cy="41864"/>
      </dsp:txXfrm>
    </dsp:sp>
    <dsp:sp modelId="{0C34ED70-E6C0-45AC-8DEA-BFA9212A3975}">
      <dsp:nvSpPr>
        <dsp:cNvPr id="0" name=""/>
        <dsp:cNvSpPr/>
      </dsp:nvSpPr>
      <dsp:spPr>
        <a:xfrm>
          <a:off x="216031" y="2979000"/>
          <a:ext cx="2744439"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G</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Adelstitel,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Angaben zum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Rang usw.</a:t>
          </a:r>
        </a:p>
      </dsp:txBody>
      <dsp:txXfrm>
        <a:off x="617945" y="3143819"/>
        <a:ext cx="1940611" cy="795819"/>
      </dsp:txXfrm>
    </dsp:sp>
    <dsp:sp modelId="{13A79886-9214-469E-926E-4BA24E1AE3C8}">
      <dsp:nvSpPr>
        <dsp:cNvPr id="0" name=""/>
        <dsp:cNvSpPr/>
      </dsp:nvSpPr>
      <dsp:spPr>
        <a:xfrm rot="11445048">
          <a:off x="2942706" y="2566759"/>
          <a:ext cx="475653" cy="24896"/>
        </a:xfrm>
        <a:custGeom>
          <a:avLst/>
          <a:gdLst/>
          <a:ahLst/>
          <a:cxnLst/>
          <a:rect l="0" t="0" r="0" b="0"/>
          <a:pathLst>
            <a:path>
              <a:moveTo>
                <a:pt x="0" y="12448"/>
              </a:moveTo>
              <a:lnTo>
                <a:pt x="475653"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168641" y="2567316"/>
        <a:ext cx="23782" cy="23782"/>
      </dsp:txXfrm>
    </dsp:sp>
    <dsp:sp modelId="{6CF30AC5-6F36-4BBE-8FCF-8ABBB50B69A5}">
      <dsp:nvSpPr>
        <dsp:cNvPr id="0" name=""/>
        <dsp:cNvSpPr/>
      </dsp:nvSpPr>
      <dsp:spPr>
        <a:xfrm>
          <a:off x="523425" y="1751625"/>
          <a:ext cx="2524378"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H</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Datumsang. nach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christlicher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Zeitrechnung</a:t>
          </a:r>
        </a:p>
      </dsp:txBody>
      <dsp:txXfrm>
        <a:off x="893112" y="1916444"/>
        <a:ext cx="1785004" cy="795819"/>
      </dsp:txXfrm>
    </dsp:sp>
    <dsp:sp modelId="{9FFA1305-EA11-46CE-8414-8FC524A04944}">
      <dsp:nvSpPr>
        <dsp:cNvPr id="0" name=""/>
        <dsp:cNvSpPr/>
      </dsp:nvSpPr>
      <dsp:spPr>
        <a:xfrm rot="13115244">
          <a:off x="2348684" y="1952558"/>
          <a:ext cx="1322915" cy="24896"/>
        </a:xfrm>
        <a:custGeom>
          <a:avLst/>
          <a:gdLst/>
          <a:ahLst/>
          <a:cxnLst/>
          <a:rect l="0" t="0" r="0" b="0"/>
          <a:pathLst>
            <a:path>
              <a:moveTo>
                <a:pt x="0" y="12448"/>
              </a:moveTo>
              <a:lnTo>
                <a:pt x="1322915"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977069" y="1931933"/>
        <a:ext cx="66145" cy="66145"/>
      </dsp:txXfrm>
    </dsp:sp>
    <dsp:sp modelId="{5C21BA16-979A-4599-9670-DA4ED292A414}">
      <dsp:nvSpPr>
        <dsp:cNvPr id="0" name=""/>
        <dsp:cNvSpPr/>
      </dsp:nvSpPr>
      <dsp:spPr>
        <a:xfrm>
          <a:off x="144023" y="180451"/>
          <a:ext cx="3108727" cy="1475733"/>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Anhänge I, J, K, L, M</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kern="1200" cap="none" normalizeH="0" baseline="0" dirty="0" smtClean="0">
              <a:ln>
                <a:noFill/>
              </a:ln>
              <a:solidFill>
                <a:schemeClr val="tx1"/>
              </a:solidFill>
              <a:effectLst/>
              <a:latin typeface="Verdana" pitchFamily="34" charset="0"/>
              <a:cs typeface="Arial" charset="0"/>
            </a:rPr>
            <a:t>Beziehungskenn-zeichnungen</a:t>
          </a:r>
        </a:p>
      </dsp:txBody>
      <dsp:txXfrm>
        <a:off x="599286" y="396567"/>
        <a:ext cx="2198201" cy="104350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2 befasst sich mit der Erfassung von Merkmalen von</a:t>
            </a:r>
            <a:r>
              <a:rPr lang="de-DE" baseline="0" dirty="0" smtClean="0">
                <a:latin typeface="Verdana" pitchFamily="34" charset="0"/>
              </a:rPr>
              <a:t> Werk und Expression, also den beiden oberen FRBR-Ebenen.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24935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3 befasst sich mit der Erfassung der Merkmale von</a:t>
            </a:r>
            <a:r>
              <a:rPr lang="de-DE" baseline="0" dirty="0" smtClean="0">
                <a:latin typeface="Verdana" pitchFamily="34" charset="0"/>
              </a:rPr>
              <a:t> Personen, Familien und Körperschaften. Hier befinden wir uns im Bereich der Normdaten.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975816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Dies sind die letzten Kapitel</a:t>
            </a:r>
            <a:r>
              <a:rPr lang="de-DE" baseline="0" dirty="0" smtClean="0">
                <a:latin typeface="Verdana" pitchFamily="34" charset="0"/>
              </a:rPr>
              <a:t> des ersten Hauptteils mit den Abschnitten 1-4, der sich mit den Merkmalen der Entitäten befasst. Relevant ist hier das Kapitel 16 für die Erfassung von </a:t>
            </a:r>
            <a:r>
              <a:rPr lang="de-DE" baseline="0" dirty="0" err="1" smtClean="0">
                <a:latin typeface="Verdana" pitchFamily="34" charset="0"/>
              </a:rPr>
              <a:t>Geografika</a:t>
            </a:r>
            <a:r>
              <a:rPr lang="de-DE" baseline="0" dirty="0" smtClean="0">
                <a:latin typeface="Verdana" pitchFamily="34" charset="0"/>
              </a:rPr>
              <a:t>. </a:t>
            </a:r>
          </a:p>
          <a:p>
            <a:r>
              <a:rPr lang="de-DE" baseline="0" dirty="0" smtClean="0">
                <a:latin typeface="Verdana" pitchFamily="34" charset="0"/>
              </a:rPr>
              <a:t>Was wir an dieser Folie aber auch sehen können, ist die Tatsache, dass einige Kapitel der RDA bislang nur Platzhalter und noch nicht ausgearbeitet sind. Sie sollen zu einem späteren Zeitpunkt fertiggestellt werden.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498875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kommen nun zum zweiten Hauptteil, zu den Abschnitten 5-10, die sich mit den Beziehungen zwischen</a:t>
            </a:r>
            <a:r>
              <a:rPr lang="de-DE" baseline="0" dirty="0" smtClean="0">
                <a:latin typeface="Verdana" pitchFamily="34" charset="0"/>
              </a:rPr>
              <a:t> den Entitäten befassen. Auch hier ist wieder ein Kapitel mit allgemeinen Richtlinien vorgeschaltet.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482408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a:t>
            </a:r>
            <a:r>
              <a:rPr lang="de-DE" baseline="0" dirty="0" smtClean="0">
                <a:latin typeface="Verdana" pitchFamily="34" charset="0"/>
              </a:rPr>
              <a:t> 6 befasst sich mit der Erfassung der Beziehungen zu Personen, Familien und Körperschaften.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897969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a:t>
            </a:r>
            <a:r>
              <a:rPr lang="de-DE" baseline="0" dirty="0" smtClean="0">
                <a:latin typeface="Verdana" pitchFamily="34" charset="0"/>
              </a:rPr>
              <a:t> das Kapitel 23. Auch dieses Kapitel ist noch leer und nur ein Platzhalter.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212345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8 befasst sich mit der Erfassung der Beziehungen zwischen Werken,</a:t>
            </a:r>
            <a:r>
              <a:rPr lang="de-DE" baseline="0" dirty="0" smtClean="0">
                <a:latin typeface="Verdana" pitchFamily="34" charset="0"/>
              </a:rPr>
              <a:t> Expressionen, Manifestationen und Exemplaren.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718407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Im Abschnitt</a:t>
            </a:r>
            <a:r>
              <a:rPr lang="de-DE" baseline="0" dirty="0" smtClean="0">
                <a:latin typeface="Verdana" pitchFamily="34" charset="0"/>
              </a:rPr>
              <a:t> 9 befinden wir uns wieder im Bereich Normdaten, es geht um das Erfassen der Beziehungen zwischen Personen, Familien und Körperschaften.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001233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auch der Abschnitt 10</a:t>
            </a:r>
            <a:r>
              <a:rPr lang="de-DE" baseline="0" dirty="0" smtClean="0">
                <a:latin typeface="Verdana" pitchFamily="34" charset="0"/>
              </a:rPr>
              <a:t> </a:t>
            </a:r>
            <a:r>
              <a:rPr lang="de-DE" dirty="0" smtClean="0">
                <a:latin typeface="Verdana" pitchFamily="34" charset="0"/>
              </a:rPr>
              <a:t>wartet noch auf seine</a:t>
            </a:r>
            <a:r>
              <a:rPr lang="de-DE" baseline="0" dirty="0" smtClean="0">
                <a:latin typeface="Verdana" pitchFamily="34" charset="0"/>
              </a:rPr>
              <a:t> Ausarbeitung.</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66106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 eine</a:t>
            </a:r>
            <a:r>
              <a:rPr lang="de-DE" baseline="0" dirty="0" smtClean="0">
                <a:latin typeface="Verdana" pitchFamily="34" charset="0"/>
              </a:rPr>
              <a:t> schematische Übersicht mit den Inhalten der Anhänge der RDA.</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303442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Alle Schulungsunterlagen der AG RDA sind unter der </a:t>
            </a:r>
            <a:r>
              <a:rPr lang="de-DE" baseline="0" dirty="0" smtClean="0">
                <a:solidFill>
                  <a:schemeClr val="tx1"/>
                </a:solidFill>
                <a:latin typeface="Verdana" pitchFamily="34" charset="0"/>
              </a:rPr>
              <a:t>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An</a:t>
            </a:r>
            <a:r>
              <a:rPr lang="de-DE" baseline="0" dirty="0" smtClean="0">
                <a:latin typeface="Verdana" pitchFamily="34" charset="0"/>
              </a:rPr>
              <a:t> dieser Stelle möchten wir Sie erneut bitten, sich das Gehörte mit einigen Übungen zu verdeutlichen.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232502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sind am Ende des dritten Teils der RDA-Grundlagenschulung</a:t>
            </a:r>
            <a:r>
              <a:rPr lang="de-DE" baseline="0" dirty="0" smtClean="0">
                <a:latin typeface="Verdana" pitchFamily="34" charset="0"/>
              </a:rPr>
              <a:t> angekommen. Sie haben bis hier die Grundlagenmodelle des Standards RDA kennengelernt. Sie kennen die Entstehung und die Organisation der RDA und Sie haben das Arbeitsinstrument RDA Toolkit gesehen und vielleicht auch schon erste Recherchen damit gemacht. Darüber hinaus sind Sie nun mit dem Aufbau und der Struktur des Standards vertraut.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5304800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Hier beginnt der dritte Teil der RDA-Grundlagenschulung, der sich mit der Struktur und dem Aufbau des Standards beschäftigt.</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spcAft>
                <a:spcPts val="150"/>
              </a:spcAft>
            </a:pPr>
            <a:r>
              <a:rPr lang="de-DE" sz="1200" dirty="0" smtClean="0">
                <a:latin typeface="Verdana" pitchFamily="34" charset="0"/>
              </a:rPr>
              <a:t>Der</a:t>
            </a:r>
            <a:r>
              <a:rPr lang="de-DE" sz="1200" baseline="0" dirty="0" smtClean="0">
                <a:latin typeface="Verdana" pitchFamily="34" charset="0"/>
              </a:rPr>
              <a:t> RDA-Regelwerkstext ist klar strukturiert. </a:t>
            </a:r>
            <a:r>
              <a:rPr lang="de-DE" sz="1200" dirty="0" smtClean="0">
                <a:latin typeface="Verdana" pitchFamily="34" charset="0"/>
              </a:rPr>
              <a:t>Zunächst</a:t>
            </a:r>
            <a:r>
              <a:rPr lang="de-DE" sz="1200" baseline="0" dirty="0" smtClean="0">
                <a:latin typeface="Verdana" pitchFamily="34" charset="0"/>
              </a:rPr>
              <a:t> finden Sie das Kapitel 0. Es ist eine Einführung in den Standard und ein wichtiger Abschnitt zum Nachschlagen. </a:t>
            </a:r>
            <a:r>
              <a:rPr lang="de-DE" sz="1200" dirty="0" smtClean="0">
                <a:latin typeface="Verdana" pitchFamily="34" charset="0"/>
              </a:rPr>
              <a:t>Danach gliedern sich die</a:t>
            </a:r>
            <a:r>
              <a:rPr lang="de-DE" sz="1200" baseline="0" dirty="0" smtClean="0">
                <a:latin typeface="Verdana" pitchFamily="34" charset="0"/>
              </a:rPr>
              <a:t> RDA in zwei Hauptteile, die Abschnitte 1 bis 4, die sich mit den Merkmalen der Entitäten beschäftigen, und die Abschnitte 5 bis 10, die sich mit den Beziehungen zwischen den Entitäten beschäftigen. Dazu kommen Anhänge, ein Glossar, das Inhaltsverzeichnis und ein Index.</a:t>
            </a:r>
            <a:endParaRPr lang="de-DE" sz="1200" dirty="0" smtClean="0">
              <a:latin typeface="Verdana" pitchFamily="34" charset="0"/>
            </a:endParaRPr>
          </a:p>
          <a:p>
            <a:pPr>
              <a:spcBef>
                <a:spcPct val="0"/>
              </a:spcBef>
              <a:spcAft>
                <a:spcPts val="150"/>
              </a:spcAft>
            </a:pPr>
            <a:r>
              <a:rPr lang="de-DE" sz="1200" dirty="0" smtClean="0">
                <a:latin typeface="Verdana" pitchFamily="34" charset="0"/>
              </a:rPr>
              <a:t>Am Aufbau des Regelwerks können Sie sehr gut die Orientierung des Standards am</a:t>
            </a:r>
            <a:r>
              <a:rPr lang="de-DE" sz="1200" baseline="0" dirty="0" smtClean="0">
                <a:latin typeface="Verdana" pitchFamily="34" charset="0"/>
              </a:rPr>
              <a:t> FRBR-Modell erkennen.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514281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a:t>
            </a:r>
            <a:r>
              <a:rPr lang="de-DE" sz="1200" baseline="0" dirty="0" smtClean="0">
                <a:latin typeface="Verdana" pitchFamily="34" charset="0"/>
              </a:rPr>
              <a:t> sehen Sie den Aufbau noch einmal schematisch dargestellt.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962435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u="none" dirty="0" smtClean="0">
                <a:latin typeface="Verdana" pitchFamily="34" charset="0"/>
              </a:rPr>
              <a:t>Wie Sie bereits gehört haben ist Kapitel 0 ist ein wichtiges Kapitel zum</a:t>
            </a:r>
            <a:r>
              <a:rPr lang="de-DE" sz="1200" u="none" baseline="0" dirty="0" smtClean="0">
                <a:latin typeface="Verdana" pitchFamily="34" charset="0"/>
              </a:rPr>
              <a:t> Verständnis der RDA. Als einführender Text und zum Nachschlagen ist dieses Kapitel sehr zu empfehlen.</a:t>
            </a:r>
            <a:endParaRPr lang="de-DE" sz="1200" u="non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208960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Wenn wir nun beginnen, uns die Kapitel im einzelnen zu betrachten, fällt auf,</a:t>
            </a:r>
            <a:r>
              <a:rPr lang="de-DE" baseline="0" dirty="0" smtClean="0">
                <a:latin typeface="Verdana" pitchFamily="34" charset="0"/>
              </a:rPr>
              <a:t> dass die Begriffe der FRBR-Entitäten der Gruppe 1 hier ganz deutlich nachgebildet sind, die Reihenfolge aber nicht eingehalten wurde. So kommt die Manifestation zuerst. Der Grund hierfür ist, dass die Manifestationsebene das ist, was wir in der Erfassungspraxis schon immer katalogisiert haben. Wir halten ein Exemplar in der Hand und erfassen aber die nächst höhere Ebene, eben die Manifestationsebene, für unsere Metadaten.</a:t>
            </a:r>
          </a:p>
          <a:p>
            <a:r>
              <a:rPr lang="de-DE" baseline="0" dirty="0" smtClean="0">
                <a:latin typeface="Verdana" pitchFamily="34" charset="0"/>
              </a:rPr>
              <a:t>Allgemein gilt für alle Abschnitte der RDA, dass jeweils ein Kapitel mit Allgemeinen Richtlinien vorgeschaltet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424551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03.08.2015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mailto:rda-info-liste@lists.dnb.de" TargetMode="External"/><Relationship Id="rId5" Type="http://schemas.openxmlformats.org/officeDocument/2006/relationships/hyperlink" Target="mailto:rda-info@dnb.de" TargetMode="External"/><Relationship Id="rId4" Type="http://schemas.openxmlformats.org/officeDocument/2006/relationships/hyperlink" Target="https://wiki.dnb.de/display/RDAINFO/RDA-Inf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060848"/>
            <a:ext cx="8640960" cy="3744416"/>
          </a:xfrm>
        </p:spPr>
        <p:txBody>
          <a:bodyPr/>
          <a:lstStyle/>
          <a:p>
            <a:pPr>
              <a:lnSpc>
                <a:spcPts val="2500"/>
              </a:lnSpc>
              <a:spcBef>
                <a:spcPts val="600"/>
              </a:spcBef>
              <a:spcAft>
                <a:spcPts val="600"/>
              </a:spcAft>
            </a:pPr>
            <a:r>
              <a:rPr lang="de-DE" b="1" dirty="0"/>
              <a:t>KAPITEL 5. </a:t>
            </a:r>
            <a:r>
              <a:rPr lang="de-DE" b="1" dirty="0">
                <a:solidFill>
                  <a:srgbClr val="00B050"/>
                </a:solidFill>
              </a:rPr>
              <a:t>Allgemeine Richtlinien</a:t>
            </a:r>
            <a:r>
              <a:rPr lang="de-DE" b="1" dirty="0"/>
              <a:t> zum Erfassen der Merkmale von Werken und Expressionen</a:t>
            </a:r>
          </a:p>
          <a:p>
            <a:pPr>
              <a:lnSpc>
                <a:spcPts val="2500"/>
              </a:lnSpc>
              <a:spcBef>
                <a:spcPts val="600"/>
              </a:spcBef>
              <a:spcAft>
                <a:spcPts val="600"/>
              </a:spcAft>
            </a:pPr>
            <a:r>
              <a:rPr lang="de-DE" b="1" dirty="0"/>
              <a:t>KAPITEL 6. Identifizierung von Werken und Expressionen</a:t>
            </a:r>
          </a:p>
          <a:p>
            <a:pPr>
              <a:lnSpc>
                <a:spcPts val="2500"/>
              </a:lnSpc>
              <a:spcBef>
                <a:spcPts val="600"/>
              </a:spcBef>
              <a:spcAft>
                <a:spcPts val="600"/>
              </a:spcAft>
            </a:pPr>
            <a:r>
              <a:rPr lang="de-DE" b="1" dirty="0"/>
              <a:t>KAPITEL 7. Beschreibung des Inhalts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6"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2: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p>
          <a:p>
            <a:r>
              <a:rPr lang="de-DE" sz="2600" dirty="0" smtClean="0">
                <a:solidFill>
                  <a:schemeClr val="tx1"/>
                </a:solidFill>
                <a:cs typeface="Times New Roman" pitchFamily="18" charset="0"/>
              </a:rPr>
              <a:t>WERKEN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EXPRESSIONEN</a:t>
            </a:r>
            <a:endParaRPr lang="de-DE" sz="2600" dirty="0" smtClean="0">
              <a:solidFill>
                <a:srgbClr val="000000"/>
              </a:solidFill>
              <a:cs typeface="Times New Roman" pitchFamily="18" charset="0"/>
            </a:endParaRPr>
          </a:p>
        </p:txBody>
      </p:sp>
      <p:sp>
        <p:nvSpPr>
          <p:cNvPr id="7"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9" name="Rechteck 8"/>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5329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3: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p>
          <a:p>
            <a:r>
              <a:rPr lang="de-DE" sz="2600" dirty="0" smtClean="0">
                <a:solidFill>
                  <a:schemeClr val="tx1"/>
                </a:solidFill>
                <a:cs typeface="Times New Roman" pitchFamily="18" charset="0"/>
              </a:rPr>
              <a:t>PERSONEN, FAMILIEN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KÖRPERSCHAFTEN</a:t>
            </a:r>
            <a:endParaRPr lang="de-DE" sz="2600" dirty="0" smtClean="0">
              <a:solidFill>
                <a:srgbClr val="000000"/>
              </a:solidFill>
              <a:cs typeface="Times New Roman" pitchFamily="18" charset="0"/>
            </a:endParaRPr>
          </a:p>
        </p:txBody>
      </p:sp>
      <p:sp>
        <p:nvSpPr>
          <p:cNvPr id="9" name="Textplatzhalter 2"/>
          <p:cNvSpPr>
            <a:spLocks noGrp="1"/>
          </p:cNvSpPr>
          <p:nvPr>
            <p:ph type="body" sz="quarter" idx="13"/>
          </p:nvPr>
        </p:nvSpPr>
        <p:spPr>
          <a:xfrm>
            <a:off x="251520" y="2060848"/>
            <a:ext cx="8640960" cy="3744416"/>
          </a:xfrm>
        </p:spPr>
        <p:txBody>
          <a:bodyPr/>
          <a:lstStyle/>
          <a:p>
            <a:pPr>
              <a:lnSpc>
                <a:spcPts val="2500"/>
              </a:lnSpc>
              <a:spcBef>
                <a:spcPts val="600"/>
              </a:spcBef>
              <a:spcAft>
                <a:spcPts val="600"/>
              </a:spcAft>
            </a:pPr>
            <a:r>
              <a:rPr lang="de-DE" b="1" dirty="0"/>
              <a:t>KAPITEL 8. </a:t>
            </a:r>
            <a:r>
              <a:rPr lang="de-DE" b="1" dirty="0">
                <a:solidFill>
                  <a:srgbClr val="00B050"/>
                </a:solidFill>
              </a:rPr>
              <a:t>Allgemeine Richtlinien</a:t>
            </a:r>
            <a:r>
              <a:rPr lang="de-DE" b="1" dirty="0"/>
              <a:t> zum Erfassen der Merkmale von Personen, Familien und Körperschaften</a:t>
            </a:r>
          </a:p>
          <a:p>
            <a:pPr>
              <a:lnSpc>
                <a:spcPts val="2500"/>
              </a:lnSpc>
              <a:spcBef>
                <a:spcPts val="600"/>
              </a:spcBef>
              <a:spcAft>
                <a:spcPts val="600"/>
              </a:spcAft>
            </a:pPr>
            <a:r>
              <a:rPr lang="de-DE" b="1" dirty="0"/>
              <a:t>KAPITEL 9. Identifizierung von Personen</a:t>
            </a:r>
          </a:p>
          <a:p>
            <a:pPr>
              <a:lnSpc>
                <a:spcPts val="2500"/>
              </a:lnSpc>
              <a:spcBef>
                <a:spcPts val="600"/>
              </a:spcBef>
              <a:spcAft>
                <a:spcPts val="600"/>
              </a:spcAft>
            </a:pPr>
            <a:r>
              <a:rPr lang="de-DE" b="1" dirty="0"/>
              <a:t>KAPITEL 10. Identifizierung von Familien</a:t>
            </a:r>
          </a:p>
          <a:p>
            <a:pPr>
              <a:lnSpc>
                <a:spcPts val="2500"/>
              </a:lnSpc>
              <a:spcBef>
                <a:spcPts val="600"/>
              </a:spcBef>
              <a:spcAft>
                <a:spcPts val="600"/>
              </a:spcAft>
            </a:pPr>
            <a:r>
              <a:rPr lang="de-DE" b="1" dirty="0"/>
              <a:t>KAPITEL 11. Identifizierung von Körperschaften</a:t>
            </a:r>
          </a:p>
          <a:p>
            <a:endParaRPr lang="de-DE" dirty="0"/>
          </a:p>
        </p:txBody>
      </p:sp>
    </p:spTree>
    <p:extLst>
      <p:ext uri="{BB962C8B-B14F-4D97-AF65-F5344CB8AC3E}">
        <p14:creationId xmlns:p14="http://schemas.microsoft.com/office/powerpoint/2010/main" val="780525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332657"/>
            <a:ext cx="8784976"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4: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eines</a:t>
            </a:r>
            <a:endParaRPr lang="de-DE" sz="2600" dirty="0" smtClean="0">
              <a:solidFill>
                <a:schemeClr val="tx1"/>
              </a:solidFill>
              <a:cs typeface="Times New Roman" pitchFamily="18" charset="0"/>
            </a:endParaRPr>
          </a:p>
          <a:p>
            <a:r>
              <a:rPr lang="de-DE" sz="2600" dirty="0" smtClean="0">
                <a:solidFill>
                  <a:schemeClr val="tx1"/>
                </a:solidFill>
                <a:cs typeface="Times New Roman" pitchFamily="18" charset="0"/>
              </a:rPr>
              <a:t>BEGRIFFS, eines GEGENSTANDS, eines EREIGNISSES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eines GEOGRAFIKUMS</a:t>
            </a:r>
            <a:endParaRPr lang="de-DE" sz="2600" dirty="0" smtClean="0">
              <a:solidFill>
                <a:srgbClr val="000000"/>
              </a:solidFill>
              <a:cs typeface="Times New Roman" pitchFamily="18" charset="0"/>
            </a:endParaRPr>
          </a:p>
        </p:txBody>
      </p:sp>
      <p:sp>
        <p:nvSpPr>
          <p:cNvPr id="9" name="Textplatzhalter 2"/>
          <p:cNvSpPr>
            <a:spLocks noGrp="1"/>
          </p:cNvSpPr>
          <p:nvPr>
            <p:ph type="body" sz="quarter" idx="13"/>
          </p:nvPr>
        </p:nvSpPr>
        <p:spPr>
          <a:xfrm>
            <a:off x="251520" y="1916832"/>
            <a:ext cx="8640960" cy="3744416"/>
          </a:xfrm>
        </p:spPr>
        <p:txBody>
          <a:bodyPr/>
          <a:lstStyle/>
          <a:p>
            <a:pPr>
              <a:lnSpc>
                <a:spcPts val="2500"/>
              </a:lnSpc>
              <a:spcBef>
                <a:spcPts val="600"/>
              </a:spcBef>
              <a:spcAft>
                <a:spcPts val="600"/>
              </a:spcAft>
            </a:pPr>
            <a:r>
              <a:rPr lang="de-DE" b="1" dirty="0"/>
              <a:t>KAPITEL 12. </a:t>
            </a:r>
            <a:r>
              <a:rPr lang="de-DE" b="1" dirty="0">
                <a:solidFill>
                  <a:srgbClr val="00B050"/>
                </a:solidFill>
              </a:rPr>
              <a:t>Allgemeine Richtlinien</a:t>
            </a:r>
            <a:r>
              <a:rPr lang="de-DE" b="1" dirty="0"/>
              <a:t> </a:t>
            </a:r>
            <a:r>
              <a:rPr lang="de-DE" b="1" dirty="0">
                <a:solidFill>
                  <a:schemeClr val="bg1">
                    <a:lumMod val="65000"/>
                  </a:schemeClr>
                </a:solidFill>
              </a:rPr>
              <a:t>zum Erfassen der Merkmale von Begriffen, Gegenständen, Ereignissen und </a:t>
            </a:r>
            <a:r>
              <a:rPr lang="de-DE" b="1" dirty="0" err="1" smtClean="0">
                <a:solidFill>
                  <a:schemeClr val="bg1">
                    <a:lumMod val="65000"/>
                  </a:schemeClr>
                </a:solidFill>
              </a:rPr>
              <a:t>Geografika</a:t>
            </a:r>
            <a:r>
              <a:rPr lang="de-DE" b="1" dirty="0" smtClean="0"/>
              <a:t>*</a:t>
            </a:r>
            <a:endParaRPr lang="de-DE" b="1" dirty="0"/>
          </a:p>
          <a:p>
            <a:pPr>
              <a:lnSpc>
                <a:spcPts val="1900"/>
              </a:lnSpc>
              <a:spcBef>
                <a:spcPts val="600"/>
              </a:spcBef>
              <a:spcAft>
                <a:spcPts val="600"/>
              </a:spcAft>
            </a:pPr>
            <a:r>
              <a:rPr lang="de-DE" b="1" dirty="0"/>
              <a:t>KAPITEL 13. </a:t>
            </a:r>
            <a:r>
              <a:rPr lang="de-DE" b="1" dirty="0">
                <a:solidFill>
                  <a:schemeClr val="bg1">
                    <a:lumMod val="65000"/>
                  </a:schemeClr>
                </a:solidFill>
              </a:rPr>
              <a:t>Identifizierung von Begriffen</a:t>
            </a:r>
            <a:r>
              <a:rPr lang="de-DE" b="1" dirty="0"/>
              <a:t>*</a:t>
            </a:r>
          </a:p>
          <a:p>
            <a:pPr>
              <a:lnSpc>
                <a:spcPts val="2500"/>
              </a:lnSpc>
              <a:spcBef>
                <a:spcPts val="600"/>
              </a:spcBef>
              <a:spcAft>
                <a:spcPts val="600"/>
              </a:spcAft>
            </a:pPr>
            <a:r>
              <a:rPr lang="de-DE" b="1" dirty="0"/>
              <a:t>KAPITEL 14. </a:t>
            </a:r>
            <a:r>
              <a:rPr lang="de-DE" b="1" dirty="0">
                <a:solidFill>
                  <a:schemeClr val="bg1">
                    <a:lumMod val="65000"/>
                  </a:schemeClr>
                </a:solidFill>
              </a:rPr>
              <a:t>Identifizierung von Gegenständen</a:t>
            </a:r>
            <a:r>
              <a:rPr lang="de-DE" b="1" dirty="0"/>
              <a:t>*</a:t>
            </a:r>
          </a:p>
          <a:p>
            <a:pPr>
              <a:lnSpc>
                <a:spcPts val="1900"/>
              </a:lnSpc>
              <a:spcBef>
                <a:spcPts val="600"/>
              </a:spcBef>
              <a:spcAft>
                <a:spcPts val="600"/>
              </a:spcAft>
            </a:pPr>
            <a:r>
              <a:rPr lang="de-DE" b="1" dirty="0"/>
              <a:t>KAPITEL 15. </a:t>
            </a:r>
            <a:r>
              <a:rPr lang="de-DE" b="1" dirty="0">
                <a:solidFill>
                  <a:schemeClr val="bg1">
                    <a:lumMod val="65000"/>
                  </a:schemeClr>
                </a:solidFill>
              </a:rPr>
              <a:t>Identifizierung von Ereignissen</a:t>
            </a:r>
            <a:r>
              <a:rPr lang="de-DE" b="1" dirty="0"/>
              <a:t>*</a:t>
            </a:r>
          </a:p>
          <a:p>
            <a:pPr>
              <a:lnSpc>
                <a:spcPts val="1900"/>
              </a:lnSpc>
              <a:spcBef>
                <a:spcPts val="600"/>
              </a:spcBef>
              <a:spcAft>
                <a:spcPts val="600"/>
              </a:spcAft>
            </a:pPr>
            <a:r>
              <a:rPr lang="de-DE" b="1" dirty="0"/>
              <a:t>KAPITEL 16. Identifizierung von </a:t>
            </a:r>
            <a:r>
              <a:rPr lang="de-DE" b="1" dirty="0" err="1" smtClean="0"/>
              <a:t>Geografika</a:t>
            </a:r>
            <a:endParaRPr lang="de-DE" b="1" dirty="0"/>
          </a:p>
          <a:p>
            <a:pPr>
              <a:lnSpc>
                <a:spcPts val="1500"/>
              </a:lnSpc>
              <a:spcBef>
                <a:spcPct val="50000"/>
              </a:spcBef>
            </a:pPr>
            <a:endParaRPr lang="de-DE" sz="1400" b="1" dirty="0"/>
          </a:p>
          <a:p>
            <a:pPr>
              <a:lnSpc>
                <a:spcPts val="1500"/>
              </a:lnSpc>
              <a:spcBef>
                <a:spcPct val="50000"/>
              </a:spcBef>
              <a:buNone/>
            </a:pPr>
            <a:r>
              <a:rPr lang="de-DE" sz="2000" b="1" dirty="0"/>
              <a:t>* zurückgestellt</a:t>
            </a:r>
          </a:p>
          <a:p>
            <a:endParaRPr lang="de-DE" dirty="0"/>
          </a:p>
        </p:txBody>
      </p:sp>
    </p:spTree>
    <p:extLst>
      <p:ext uri="{BB962C8B-B14F-4D97-AF65-F5344CB8AC3E}">
        <p14:creationId xmlns:p14="http://schemas.microsoft.com/office/powerpoint/2010/main" val="33791197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7" name="Rectangle 2"/>
          <p:cNvSpPr>
            <a:spLocks noGrp="1" noChangeArrowheads="1"/>
          </p:cNvSpPr>
          <p:nvPr>
            <p:ph type="title"/>
          </p:nvPr>
        </p:nvSpPr>
        <p:spPr>
          <a:xfrm>
            <a:off x="251520" y="476672"/>
            <a:ext cx="8532812" cy="1512887"/>
          </a:xfrm>
          <a:noFill/>
        </p:spPr>
        <p:txBody>
          <a:bodyPr/>
          <a:lstStyle/>
          <a:p>
            <a:pPr algn="l" eaLnBrk="1" hangingPunct="1"/>
            <a:r>
              <a:rPr lang="de-DE" dirty="0" smtClean="0">
                <a:solidFill>
                  <a:schemeClr val="tx1"/>
                </a:solidFill>
                <a:cs typeface="Times New Roman" pitchFamily="18" charset="0"/>
              </a:rPr>
              <a:t>ABSCHNITT 5:</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PRIMÄRBEZIEHUNGEN zwischen</a:t>
            </a:r>
            <a:r>
              <a:rPr lang="de-DE" sz="2600" dirty="0" smtClean="0">
                <a:solidFill>
                  <a:schemeClr val="tx1"/>
                </a:solidFill>
                <a:cs typeface="Times New Roman" pitchFamily="18" charset="0"/>
              </a:rPr>
              <a:t> WERK, EXPRESSION, MANIFESTATION &amp; EXEMPLAR</a:t>
            </a:r>
          </a:p>
        </p:txBody>
      </p:sp>
      <p:sp>
        <p:nvSpPr>
          <p:cNvPr id="8" name="Textplatzhalter 2"/>
          <p:cNvSpPr>
            <a:spLocks noGrp="1"/>
          </p:cNvSpPr>
          <p:nvPr>
            <p:ph type="body" sz="quarter" idx="13"/>
          </p:nvPr>
        </p:nvSpPr>
        <p:spPr>
          <a:xfrm>
            <a:off x="251520" y="2636912"/>
            <a:ext cx="8640960" cy="2016224"/>
          </a:xfrm>
        </p:spPr>
        <p:txBody>
          <a:bodyPr/>
          <a:lstStyle/>
          <a:p>
            <a:pPr>
              <a:lnSpc>
                <a:spcPts val="2500"/>
              </a:lnSpc>
              <a:spcBef>
                <a:spcPts val="600"/>
              </a:spcBef>
              <a:spcAft>
                <a:spcPts val="600"/>
              </a:spcAft>
            </a:pPr>
            <a:r>
              <a:rPr lang="de-DE" b="1" dirty="0"/>
              <a:t>KAPITEL 17. </a:t>
            </a:r>
            <a:r>
              <a:rPr lang="de-DE" b="1" dirty="0">
                <a:solidFill>
                  <a:srgbClr val="00B050"/>
                </a:solidFill>
              </a:rPr>
              <a:t>Allgemeine Richtlinien</a:t>
            </a:r>
            <a:r>
              <a:rPr lang="de-DE" b="1" dirty="0"/>
              <a:t> zum Erfassen der Primärbeziehungen</a:t>
            </a:r>
          </a:p>
          <a:p>
            <a:endParaRPr lang="de-DE" dirty="0"/>
          </a:p>
        </p:txBody>
      </p:sp>
      <p:sp>
        <p:nvSpPr>
          <p:cNvPr id="9" name="Rechteck 8"/>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18525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964439"/>
            <a:ext cx="8640960" cy="3840825"/>
          </a:xfrm>
        </p:spPr>
        <p:txBody>
          <a:bodyPr/>
          <a:lstStyle/>
          <a:p>
            <a:pPr>
              <a:lnSpc>
                <a:spcPts val="2100"/>
              </a:lnSpc>
              <a:spcBef>
                <a:spcPts val="600"/>
              </a:spcBef>
              <a:spcAft>
                <a:spcPts val="600"/>
              </a:spcAft>
            </a:pPr>
            <a:r>
              <a:rPr lang="de-DE" sz="2000" b="1" dirty="0"/>
              <a:t>KAPITEL 18. </a:t>
            </a:r>
            <a:r>
              <a:rPr lang="de-DE" sz="2000" b="1" dirty="0">
                <a:solidFill>
                  <a:srgbClr val="00B050"/>
                </a:solidFill>
              </a:rPr>
              <a:t>Allgemeine Richtlinien</a:t>
            </a:r>
            <a:r>
              <a:rPr lang="de-DE" sz="2000" b="1" dirty="0"/>
              <a:t> zum Erfassen der Beziehungen zu Personen, Familien und Körperschaften, die mit einer Ressource in Verbindung stehen</a:t>
            </a:r>
          </a:p>
          <a:p>
            <a:pPr>
              <a:lnSpc>
                <a:spcPts val="2100"/>
              </a:lnSpc>
              <a:spcBef>
                <a:spcPts val="600"/>
              </a:spcBef>
              <a:spcAft>
                <a:spcPts val="600"/>
              </a:spcAft>
            </a:pPr>
            <a:r>
              <a:rPr lang="de-DE" sz="2000" b="1" dirty="0"/>
              <a:t>KAPITEL 19. Personen, Familien und Körperschaften, die mit einem Werk in Verbindung stehen</a:t>
            </a:r>
          </a:p>
          <a:p>
            <a:pPr>
              <a:lnSpc>
                <a:spcPts val="2100"/>
              </a:lnSpc>
              <a:spcBef>
                <a:spcPts val="600"/>
              </a:spcBef>
              <a:spcAft>
                <a:spcPts val="600"/>
              </a:spcAft>
            </a:pPr>
            <a:r>
              <a:rPr lang="de-DE" sz="2000" b="1" dirty="0"/>
              <a:t>KAPITEL 20. Personen, Familien und Körperschaften, die mit einer Expression in Verbindung stehen</a:t>
            </a:r>
          </a:p>
          <a:p>
            <a:pPr>
              <a:lnSpc>
                <a:spcPts val="2100"/>
              </a:lnSpc>
              <a:spcBef>
                <a:spcPts val="600"/>
              </a:spcBef>
              <a:spcAft>
                <a:spcPts val="600"/>
              </a:spcAft>
            </a:pPr>
            <a:r>
              <a:rPr lang="de-DE" sz="2000" b="1" dirty="0"/>
              <a:t>KAPITEL 21. Personen, Familien und Körperschaften, die mit einer Manifestation in Verbindung stehen</a:t>
            </a:r>
          </a:p>
          <a:p>
            <a:pPr>
              <a:lnSpc>
                <a:spcPts val="2100"/>
              </a:lnSpc>
              <a:spcBef>
                <a:spcPts val="600"/>
              </a:spcBef>
              <a:spcAft>
                <a:spcPts val="600"/>
              </a:spcAft>
            </a:pPr>
            <a:r>
              <a:rPr lang="de-DE" sz="2000" b="1" dirty="0"/>
              <a:t>KAPITEL 22. Personen, Familien und </a:t>
            </a:r>
            <a:br>
              <a:rPr lang="de-DE" sz="2000" b="1" dirty="0"/>
            </a:br>
            <a:r>
              <a:rPr lang="de-DE" sz="2000" b="1" dirty="0"/>
              <a:t>Körperschaften, die mit einem Exemplar </a:t>
            </a:r>
            <a:br>
              <a:rPr lang="de-DE" sz="2000" b="1" dirty="0"/>
            </a:br>
            <a:r>
              <a:rPr lang="de-DE" sz="2000" b="1" dirty="0"/>
              <a:t>in Verbindung </a:t>
            </a:r>
            <a:r>
              <a:rPr lang="de-DE" sz="2000" b="1" dirty="0" smtClean="0"/>
              <a:t>stehen</a:t>
            </a:r>
            <a:endParaRPr lang="de-DE" sz="2000" b="1"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2"/>
          <p:cNvSpPr>
            <a:spLocks noGrp="1" noChangeArrowheads="1"/>
          </p:cNvSpPr>
          <p:nvPr>
            <p:ph type="title"/>
          </p:nvPr>
        </p:nvSpPr>
        <p:spPr>
          <a:xfrm>
            <a:off x="251520" y="260648"/>
            <a:ext cx="8532812" cy="1512887"/>
          </a:xfrm>
          <a:noFill/>
        </p:spPr>
        <p:txBody>
          <a:bodyPr/>
          <a:lstStyle/>
          <a:p>
            <a:r>
              <a:rPr lang="de-DE" dirty="0" smtClean="0">
                <a:solidFill>
                  <a:schemeClr val="tx1"/>
                </a:solidFill>
                <a:cs typeface="Times New Roman" pitchFamily="18" charset="0"/>
              </a:rPr>
              <a:t>ABSCHNITT 6:</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zu</a:t>
            </a:r>
            <a:r>
              <a:rPr lang="de-DE" sz="2600" dirty="0">
                <a:solidFill>
                  <a:schemeClr val="tx1"/>
                </a:solidFill>
                <a:cs typeface="Times New Roman" pitchFamily="18" charset="0"/>
              </a:rPr>
              <a:t> </a:t>
            </a:r>
            <a:br>
              <a:rPr lang="de-DE" sz="2600" dirty="0">
                <a:solidFill>
                  <a:schemeClr val="tx1"/>
                </a:solidFill>
                <a:cs typeface="Times New Roman" pitchFamily="18" charset="0"/>
              </a:rPr>
            </a:br>
            <a:r>
              <a:rPr lang="de-DE" sz="2600" dirty="0">
                <a:solidFill>
                  <a:schemeClr val="tx1"/>
                </a:solidFill>
                <a:cs typeface="Times New Roman" pitchFamily="18" charset="0"/>
              </a:rPr>
              <a:t>PERSONEN, FAMILIEN &amp; </a:t>
            </a:r>
            <a:r>
              <a:rPr lang="de-DE" sz="2600" dirty="0" smtClean="0">
                <a:solidFill>
                  <a:schemeClr val="tx1"/>
                </a:solidFill>
                <a:cs typeface="Times New Roman" pitchFamily="18" charset="0"/>
              </a:rPr>
              <a:t>KÖRPERSCHAFTEN,</a:t>
            </a:r>
            <a:br>
              <a:rPr lang="de-DE" sz="2600" dirty="0" smtClean="0">
                <a:solidFill>
                  <a:schemeClr val="tx1"/>
                </a:solidFill>
                <a:cs typeface="Times New Roman" pitchFamily="18" charset="0"/>
              </a:rPr>
            </a:br>
            <a:r>
              <a:rPr lang="de-DE" sz="2600" dirty="0" smtClean="0">
                <a:solidFill>
                  <a:schemeClr val="tx1"/>
                </a:solidFill>
                <a:cs typeface="Times New Roman" pitchFamily="18" charset="0"/>
              </a:rPr>
              <a:t>die mit einer Ressource in Verbindung stehen</a:t>
            </a:r>
          </a:p>
        </p:txBody>
      </p:sp>
    </p:spTree>
    <p:extLst>
      <p:ext uri="{BB962C8B-B14F-4D97-AF65-F5344CB8AC3E}">
        <p14:creationId xmlns:p14="http://schemas.microsoft.com/office/powerpoint/2010/main" val="32300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708920"/>
            <a:ext cx="8640960" cy="3600400"/>
          </a:xfrm>
        </p:spPr>
        <p:txBody>
          <a:bodyPr/>
          <a:lstStyle/>
          <a:p>
            <a:pPr>
              <a:lnSpc>
                <a:spcPts val="2500"/>
              </a:lnSpc>
              <a:spcBef>
                <a:spcPts val="600"/>
              </a:spcBef>
              <a:spcAft>
                <a:spcPts val="600"/>
              </a:spcAft>
            </a:pPr>
            <a:r>
              <a:rPr lang="de-DE" b="1" dirty="0"/>
              <a:t>KAPITEL 23. </a:t>
            </a:r>
            <a:r>
              <a:rPr lang="de-DE" b="1" dirty="0">
                <a:solidFill>
                  <a:srgbClr val="00B050"/>
                </a:solidFill>
              </a:rPr>
              <a:t>Allgemeine Richtlinien</a:t>
            </a:r>
            <a:r>
              <a:rPr lang="de-DE" b="1" dirty="0"/>
              <a:t> </a:t>
            </a:r>
            <a:r>
              <a:rPr lang="de-DE" b="1" dirty="0">
                <a:solidFill>
                  <a:schemeClr val="bg1">
                    <a:lumMod val="65000"/>
                  </a:schemeClr>
                </a:solidFill>
              </a:rPr>
              <a:t>zum Erfassen des Themas eines </a:t>
            </a:r>
            <a:r>
              <a:rPr lang="de-DE" b="1" dirty="0" smtClean="0">
                <a:solidFill>
                  <a:schemeClr val="bg1">
                    <a:lumMod val="65000"/>
                  </a:schemeClr>
                </a:solidFill>
              </a:rPr>
              <a:t>Werks</a:t>
            </a:r>
            <a:r>
              <a:rPr lang="de-DE" b="1" dirty="0" smtClean="0"/>
              <a:t> </a:t>
            </a:r>
            <a:r>
              <a:rPr lang="de-DE" b="1" dirty="0"/>
              <a:t>*</a:t>
            </a:r>
          </a:p>
          <a:p>
            <a:endParaRPr lang="de-DE" sz="1400" dirty="0"/>
          </a:p>
          <a:p>
            <a:endParaRPr lang="de-DE" sz="1400" b="1" dirty="0"/>
          </a:p>
          <a:p>
            <a:pPr>
              <a:buNone/>
            </a:pPr>
            <a:r>
              <a:rPr lang="de-DE" sz="1600" b="1" dirty="0"/>
              <a:t>* zurückgestellt</a:t>
            </a:r>
          </a:p>
          <a:p>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a:spLocks noGrp="1" noChangeArrowheads="1"/>
          </p:cNvSpPr>
          <p:nvPr>
            <p:ph type="title"/>
          </p:nvPr>
        </p:nvSpPr>
        <p:spPr>
          <a:xfrm>
            <a:off x="251520" y="260648"/>
            <a:ext cx="8532812" cy="1512887"/>
          </a:xfrm>
          <a:noFill/>
        </p:spPr>
        <p:txBody>
          <a:bodyPr/>
          <a:lstStyle/>
          <a:p>
            <a:r>
              <a:rPr lang="de-DE" dirty="0" smtClean="0">
                <a:solidFill>
                  <a:schemeClr val="tx1"/>
                </a:solidFill>
                <a:cs typeface="Times New Roman" pitchFamily="18" charset="0"/>
              </a:rPr>
              <a:t>ABSCHNITT 7:</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zu</a:t>
            </a:r>
            <a:r>
              <a:rPr lang="de-DE" sz="2600" dirty="0">
                <a:solidFill>
                  <a:schemeClr val="tx1"/>
                </a:solidFill>
                <a:cs typeface="Times New Roman" pitchFamily="18" charset="0"/>
              </a:rPr>
              <a:t> </a:t>
            </a:r>
            <a:br>
              <a:rPr lang="de-DE" sz="2600" dirty="0">
                <a:solidFill>
                  <a:schemeClr val="tx1"/>
                </a:solidFill>
                <a:cs typeface="Times New Roman" pitchFamily="18" charset="0"/>
              </a:rPr>
            </a:br>
            <a:r>
              <a:rPr lang="de-DE" sz="2600" dirty="0">
                <a:solidFill>
                  <a:schemeClr val="tx1"/>
                </a:solidFill>
                <a:cs typeface="Times New Roman" pitchFamily="18" charset="0"/>
              </a:rPr>
              <a:t>BEGRIFFE, </a:t>
            </a:r>
            <a:r>
              <a:rPr lang="de-DE" sz="2600" dirty="0" smtClean="0">
                <a:solidFill>
                  <a:schemeClr val="tx1"/>
                </a:solidFill>
                <a:cs typeface="Times New Roman" pitchFamily="18" charset="0"/>
              </a:rPr>
              <a:t>GEGENSTÄNDE, EREIGNISSEN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GEOGRAFIKA</a:t>
            </a:r>
            <a:endParaRPr lang="de-DE" sz="2600" dirty="0">
              <a:solidFill>
                <a:schemeClr val="tx1"/>
              </a:solidFill>
              <a:cs typeface="Times New Roman" pitchFamily="18" charset="0"/>
            </a:endParaRPr>
          </a:p>
        </p:txBody>
      </p:sp>
    </p:spTree>
    <p:extLst>
      <p:ext uri="{BB962C8B-B14F-4D97-AF65-F5344CB8AC3E}">
        <p14:creationId xmlns:p14="http://schemas.microsoft.com/office/powerpoint/2010/main" val="3230303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276872"/>
            <a:ext cx="8640960" cy="3408777"/>
          </a:xfrm>
        </p:spPr>
        <p:txBody>
          <a:bodyPr/>
          <a:lstStyle/>
          <a:p>
            <a:pPr>
              <a:lnSpc>
                <a:spcPts val="2500"/>
              </a:lnSpc>
              <a:spcBef>
                <a:spcPts val="600"/>
              </a:spcBef>
              <a:spcAft>
                <a:spcPts val="600"/>
              </a:spcAft>
            </a:pPr>
            <a:r>
              <a:rPr lang="de-DE" sz="2200" b="1" dirty="0"/>
              <a:t>KAPITEL 24. </a:t>
            </a:r>
            <a:r>
              <a:rPr lang="de-DE" sz="2200" b="1" dirty="0">
                <a:solidFill>
                  <a:srgbClr val="00B050"/>
                </a:solidFill>
              </a:rPr>
              <a:t>Allgemeine Richtlinien</a:t>
            </a:r>
            <a:r>
              <a:rPr lang="de-DE" sz="2200" b="1" dirty="0"/>
              <a:t> zum Erfassen der Beziehungen zwischen Werken, Expressionen, Manifestationen und Exemplaren</a:t>
            </a:r>
          </a:p>
          <a:p>
            <a:pPr>
              <a:lnSpc>
                <a:spcPts val="2500"/>
              </a:lnSpc>
              <a:spcBef>
                <a:spcPts val="600"/>
              </a:spcBef>
              <a:spcAft>
                <a:spcPts val="600"/>
              </a:spcAft>
            </a:pPr>
            <a:r>
              <a:rPr lang="de-DE" sz="2200" b="1" dirty="0"/>
              <a:t>KAPITEL 25. In Beziehung stehende Werke</a:t>
            </a:r>
          </a:p>
          <a:p>
            <a:pPr>
              <a:lnSpc>
                <a:spcPts val="2500"/>
              </a:lnSpc>
              <a:spcBef>
                <a:spcPts val="600"/>
              </a:spcBef>
              <a:spcAft>
                <a:spcPts val="600"/>
              </a:spcAft>
            </a:pPr>
            <a:r>
              <a:rPr lang="de-DE" sz="2200" b="1" dirty="0"/>
              <a:t>KAPITEL 26. In Beziehung stehende Expressionen</a:t>
            </a:r>
          </a:p>
          <a:p>
            <a:pPr>
              <a:lnSpc>
                <a:spcPts val="2500"/>
              </a:lnSpc>
              <a:spcBef>
                <a:spcPts val="600"/>
              </a:spcBef>
              <a:spcAft>
                <a:spcPts val="600"/>
              </a:spcAft>
            </a:pPr>
            <a:r>
              <a:rPr lang="de-DE" sz="2200" b="1" dirty="0"/>
              <a:t>KAPITEL 27. In Beziehung stehende Manifestationen</a:t>
            </a:r>
          </a:p>
          <a:p>
            <a:pPr>
              <a:lnSpc>
                <a:spcPts val="2500"/>
              </a:lnSpc>
              <a:spcBef>
                <a:spcPts val="600"/>
              </a:spcBef>
              <a:spcAft>
                <a:spcPts val="600"/>
              </a:spcAft>
            </a:pPr>
            <a:r>
              <a:rPr lang="de-DE" sz="2200" b="1" dirty="0"/>
              <a:t>KAPITEL 28. In Beziehung stehende </a:t>
            </a:r>
            <a:br>
              <a:rPr lang="de-DE" sz="2200" b="1" dirty="0"/>
            </a:br>
            <a:r>
              <a:rPr lang="de-DE" sz="2200" b="1" dirty="0"/>
              <a:t>Exemplare</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a:spLocks noGrp="1" noChangeArrowheads="1"/>
          </p:cNvSpPr>
          <p:nvPr>
            <p:ph type="title"/>
          </p:nvPr>
        </p:nvSpPr>
        <p:spPr>
          <a:xfrm>
            <a:off x="251520" y="332656"/>
            <a:ext cx="8532812" cy="1656184"/>
          </a:xfrm>
          <a:noFill/>
        </p:spPr>
        <p:txBody>
          <a:bodyPr/>
          <a:lstStyle/>
          <a:p>
            <a:r>
              <a:rPr lang="de-DE" dirty="0" smtClean="0">
                <a:solidFill>
                  <a:schemeClr val="tx1"/>
                </a:solidFill>
                <a:cs typeface="Times New Roman" pitchFamily="18" charset="0"/>
              </a:rPr>
              <a:t>ABSCHNITT </a:t>
            </a:r>
            <a:r>
              <a:rPr lang="de-DE" dirty="0">
                <a:solidFill>
                  <a:schemeClr val="tx1"/>
                </a:solidFill>
                <a:cs typeface="Times New Roman" pitchFamily="18" charset="0"/>
              </a:rPr>
              <a:t>8</a:t>
            </a:r>
            <a:r>
              <a:rPr lang="de-DE" dirty="0" smtClean="0">
                <a:solidFill>
                  <a:schemeClr val="tx1"/>
                </a:solidFill>
                <a:cs typeface="Times New Roman" pitchFamily="18" charset="0"/>
              </a:rPr>
              <a:t>:</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a:t>
            </a:r>
            <a:r>
              <a:rPr lang="de-DE" sz="2600" dirty="0" smtClean="0">
                <a:solidFill>
                  <a:schemeClr val="accent2"/>
                </a:solidFill>
                <a:cs typeface="Times New Roman" pitchFamily="18" charset="0"/>
              </a:rPr>
              <a:t>zwischen</a:t>
            </a:r>
            <a:r>
              <a:rPr lang="de-DE" sz="2600" dirty="0" smtClean="0">
                <a:solidFill>
                  <a:schemeClr val="tx1"/>
                </a:solidFill>
                <a:cs typeface="Times New Roman" pitchFamily="18" charset="0"/>
              </a:rPr>
              <a:t> </a:t>
            </a:r>
            <a:r>
              <a:rPr lang="de-DE" sz="2600" dirty="0">
                <a:solidFill>
                  <a:schemeClr val="tx1"/>
                </a:solidFill>
                <a:cs typeface="Times New Roman" pitchFamily="18" charset="0"/>
              </a:rPr>
              <a:t/>
            </a:r>
            <a:br>
              <a:rPr lang="de-DE" sz="2600" dirty="0">
                <a:solidFill>
                  <a:schemeClr val="tx1"/>
                </a:solidFill>
                <a:cs typeface="Times New Roman" pitchFamily="18" charset="0"/>
              </a:rPr>
            </a:br>
            <a:r>
              <a:rPr lang="de-DE" sz="2600" dirty="0">
                <a:solidFill>
                  <a:schemeClr val="tx1"/>
                </a:solidFill>
                <a:cs typeface="Times New Roman" pitchFamily="18" charset="0"/>
              </a:rPr>
              <a:t>WERKEN, EXPRESSIONEN, MANIFESTATIONEN &amp; EXEMPLAREN</a:t>
            </a:r>
          </a:p>
        </p:txBody>
      </p:sp>
    </p:spTree>
    <p:extLst>
      <p:ext uri="{BB962C8B-B14F-4D97-AF65-F5344CB8AC3E}">
        <p14:creationId xmlns:p14="http://schemas.microsoft.com/office/powerpoint/2010/main" val="2329492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564904"/>
            <a:ext cx="8640960" cy="3744416"/>
          </a:xfrm>
        </p:spPr>
        <p:txBody>
          <a:bodyPr/>
          <a:lstStyle/>
          <a:p>
            <a:pPr>
              <a:lnSpc>
                <a:spcPts val="2500"/>
              </a:lnSpc>
              <a:spcBef>
                <a:spcPts val="600"/>
              </a:spcBef>
              <a:spcAft>
                <a:spcPts val="600"/>
              </a:spcAft>
            </a:pPr>
            <a:r>
              <a:rPr lang="de-DE" b="1" dirty="0"/>
              <a:t>KAPITEL 29. </a:t>
            </a:r>
            <a:r>
              <a:rPr lang="de-DE" b="1" dirty="0">
                <a:solidFill>
                  <a:srgbClr val="00B050"/>
                </a:solidFill>
              </a:rPr>
              <a:t>Allgemeine Richtlinien</a:t>
            </a:r>
            <a:r>
              <a:rPr lang="de-DE" b="1" dirty="0"/>
              <a:t> zum Erfassen der Beziehungen zwischen Personen, Familien und Körperschaften</a:t>
            </a:r>
          </a:p>
          <a:p>
            <a:pPr>
              <a:lnSpc>
                <a:spcPts val="2500"/>
              </a:lnSpc>
              <a:spcBef>
                <a:spcPts val="600"/>
              </a:spcBef>
              <a:spcAft>
                <a:spcPts val="600"/>
              </a:spcAft>
            </a:pPr>
            <a:r>
              <a:rPr lang="de-DE" b="1" dirty="0"/>
              <a:t>KAPITEL 30. In Beziehung stehende Personen</a:t>
            </a:r>
          </a:p>
          <a:p>
            <a:pPr>
              <a:lnSpc>
                <a:spcPts val="2500"/>
              </a:lnSpc>
              <a:spcBef>
                <a:spcPts val="600"/>
              </a:spcBef>
              <a:spcAft>
                <a:spcPts val="600"/>
              </a:spcAft>
            </a:pPr>
            <a:r>
              <a:rPr lang="de-DE" b="1" dirty="0"/>
              <a:t>KAPITEL 31. In Beziehung stehende Familien</a:t>
            </a:r>
          </a:p>
          <a:p>
            <a:pPr>
              <a:lnSpc>
                <a:spcPts val="2500"/>
              </a:lnSpc>
              <a:spcBef>
                <a:spcPts val="600"/>
              </a:spcBef>
              <a:spcAft>
                <a:spcPts val="600"/>
              </a:spcAft>
            </a:pPr>
            <a:r>
              <a:rPr lang="de-DE" b="1" dirty="0"/>
              <a:t>KAPITEL 32. In Beziehung stehende Körperschaften</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2"/>
          <p:cNvSpPr txBox="1">
            <a:spLocks noChangeArrowheads="1"/>
          </p:cNvSpPr>
          <p:nvPr/>
        </p:nvSpPr>
        <p:spPr>
          <a:xfrm>
            <a:off x="251520" y="188640"/>
            <a:ext cx="8532812" cy="1656184"/>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9:</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a:solidFill>
                  <a:schemeClr val="tx1"/>
                </a:solidFill>
                <a:cs typeface="Times New Roman" pitchFamily="18" charset="0"/>
              </a:rPr>
              <a:t>PERSONEN, FAMILIEN &amp; KÖRPERSCHAFTEN</a:t>
            </a:r>
          </a:p>
        </p:txBody>
      </p:sp>
    </p:spTree>
    <p:extLst>
      <p:ext uri="{BB962C8B-B14F-4D97-AF65-F5344CB8AC3E}">
        <p14:creationId xmlns:p14="http://schemas.microsoft.com/office/powerpoint/2010/main" val="3229280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060848"/>
            <a:ext cx="8640960" cy="4248472"/>
          </a:xfrm>
        </p:spPr>
        <p:txBody>
          <a:bodyPr/>
          <a:lstStyle/>
          <a:p>
            <a:pPr>
              <a:lnSpc>
                <a:spcPts val="2500"/>
              </a:lnSpc>
              <a:spcBef>
                <a:spcPts val="600"/>
              </a:spcBef>
              <a:spcAft>
                <a:spcPts val="600"/>
              </a:spcAft>
            </a:pPr>
            <a:r>
              <a:rPr lang="de-DE" b="1" dirty="0"/>
              <a:t>KAPITEL 33. </a:t>
            </a:r>
            <a:r>
              <a:rPr lang="de-DE" b="1" dirty="0">
                <a:solidFill>
                  <a:srgbClr val="00B050"/>
                </a:solidFill>
              </a:rPr>
              <a:t>Allgemeine Richtlinien</a:t>
            </a:r>
            <a:r>
              <a:rPr lang="de-DE" b="1" dirty="0"/>
              <a:t> </a:t>
            </a:r>
            <a:r>
              <a:rPr lang="de-DE" b="1" dirty="0">
                <a:solidFill>
                  <a:schemeClr val="bg1">
                    <a:lumMod val="65000"/>
                  </a:schemeClr>
                </a:solidFill>
              </a:rPr>
              <a:t>zum Erfassen der Beziehungen zwischen Begriffen, Gegenständen, Ereignissen und </a:t>
            </a:r>
            <a:r>
              <a:rPr lang="de-DE" b="1" dirty="0" err="1" smtClean="0">
                <a:solidFill>
                  <a:schemeClr val="bg1">
                    <a:lumMod val="65000"/>
                  </a:schemeClr>
                </a:solidFill>
              </a:rPr>
              <a:t>Geografika</a:t>
            </a:r>
            <a:r>
              <a:rPr lang="de-DE" b="1" dirty="0" smtClean="0"/>
              <a:t>*</a:t>
            </a:r>
            <a:endParaRPr lang="de-DE" b="1" dirty="0"/>
          </a:p>
          <a:p>
            <a:pPr>
              <a:lnSpc>
                <a:spcPts val="1900"/>
              </a:lnSpc>
              <a:spcBef>
                <a:spcPts val="600"/>
              </a:spcBef>
              <a:spcAft>
                <a:spcPts val="600"/>
              </a:spcAft>
            </a:pPr>
            <a:r>
              <a:rPr lang="de-DE" b="1" dirty="0"/>
              <a:t>KAPITEL 34. </a:t>
            </a:r>
            <a:r>
              <a:rPr lang="de-DE" b="1" dirty="0">
                <a:solidFill>
                  <a:schemeClr val="bg1">
                    <a:lumMod val="65000"/>
                  </a:schemeClr>
                </a:solidFill>
              </a:rPr>
              <a:t>In Beziehung stehende Begriffe</a:t>
            </a:r>
            <a:r>
              <a:rPr lang="de-DE" b="1" dirty="0"/>
              <a:t>*</a:t>
            </a:r>
          </a:p>
          <a:p>
            <a:pPr>
              <a:lnSpc>
                <a:spcPts val="2500"/>
              </a:lnSpc>
              <a:spcBef>
                <a:spcPts val="600"/>
              </a:spcBef>
              <a:spcAft>
                <a:spcPts val="600"/>
              </a:spcAft>
            </a:pPr>
            <a:r>
              <a:rPr lang="de-DE" b="1" dirty="0"/>
              <a:t>KAPITEL 35. </a:t>
            </a:r>
            <a:r>
              <a:rPr lang="de-DE" b="1" dirty="0">
                <a:solidFill>
                  <a:schemeClr val="bg1">
                    <a:lumMod val="65000"/>
                  </a:schemeClr>
                </a:solidFill>
              </a:rPr>
              <a:t>In Beziehung stehende Gegenstände</a:t>
            </a:r>
            <a:r>
              <a:rPr lang="de-DE" b="1" dirty="0"/>
              <a:t>*</a:t>
            </a:r>
          </a:p>
          <a:p>
            <a:pPr>
              <a:lnSpc>
                <a:spcPts val="2500"/>
              </a:lnSpc>
              <a:spcBef>
                <a:spcPts val="600"/>
              </a:spcBef>
              <a:spcAft>
                <a:spcPts val="600"/>
              </a:spcAft>
            </a:pPr>
            <a:r>
              <a:rPr lang="de-DE" b="1" dirty="0"/>
              <a:t>KAPITEL 36. </a:t>
            </a:r>
            <a:r>
              <a:rPr lang="de-DE" b="1" dirty="0">
                <a:solidFill>
                  <a:schemeClr val="bg1">
                    <a:lumMod val="65000"/>
                  </a:schemeClr>
                </a:solidFill>
              </a:rPr>
              <a:t>In Beziehung stehende Ereignisse</a:t>
            </a:r>
            <a:r>
              <a:rPr lang="de-DE" b="1" dirty="0"/>
              <a:t>*</a:t>
            </a:r>
          </a:p>
          <a:p>
            <a:pPr>
              <a:lnSpc>
                <a:spcPts val="2500"/>
              </a:lnSpc>
              <a:spcBef>
                <a:spcPts val="600"/>
              </a:spcBef>
              <a:spcAft>
                <a:spcPts val="600"/>
              </a:spcAft>
            </a:pPr>
            <a:r>
              <a:rPr lang="de-DE" b="1" dirty="0"/>
              <a:t>KAPITEL 37. </a:t>
            </a:r>
            <a:r>
              <a:rPr lang="de-DE" b="1" dirty="0">
                <a:solidFill>
                  <a:schemeClr val="bg1">
                    <a:lumMod val="65000"/>
                  </a:schemeClr>
                </a:solidFill>
              </a:rPr>
              <a:t>In Beziehung </a:t>
            </a:r>
            <a:r>
              <a:rPr lang="de-DE" b="1" dirty="0" smtClean="0">
                <a:solidFill>
                  <a:schemeClr val="bg1">
                    <a:lumMod val="65000"/>
                  </a:schemeClr>
                </a:solidFill>
              </a:rPr>
              <a:t/>
            </a:r>
            <a:br>
              <a:rPr lang="de-DE" b="1" dirty="0" smtClean="0">
                <a:solidFill>
                  <a:schemeClr val="bg1">
                    <a:lumMod val="65000"/>
                  </a:schemeClr>
                </a:solidFill>
              </a:rPr>
            </a:br>
            <a:r>
              <a:rPr lang="de-DE" b="1" dirty="0" smtClean="0">
                <a:solidFill>
                  <a:schemeClr val="bg1">
                    <a:lumMod val="65000"/>
                  </a:schemeClr>
                </a:solidFill>
              </a:rPr>
              <a:t>stehende </a:t>
            </a:r>
            <a:r>
              <a:rPr lang="de-DE" b="1" dirty="0" err="1" smtClean="0">
                <a:solidFill>
                  <a:schemeClr val="bg1">
                    <a:lumMod val="65000"/>
                  </a:schemeClr>
                </a:solidFill>
              </a:rPr>
              <a:t>Geografika</a:t>
            </a:r>
            <a:r>
              <a:rPr lang="de-DE" b="1" dirty="0" smtClean="0"/>
              <a:t>*</a:t>
            </a:r>
            <a:endParaRPr lang="de-DE" b="1" dirty="0"/>
          </a:p>
          <a:p>
            <a:endParaRPr lang="de-DE" sz="1400" b="1" dirty="0"/>
          </a:p>
          <a:p>
            <a:pPr>
              <a:buNone/>
            </a:pPr>
            <a:r>
              <a:rPr lang="de-DE" sz="1600" b="1" dirty="0"/>
              <a:t>* zurückgestellt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188640"/>
            <a:ext cx="8532812" cy="187220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10:</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a:solidFill>
                  <a:schemeClr val="tx1"/>
                </a:solidFill>
                <a:cs typeface="Times New Roman" pitchFamily="18" charset="0"/>
              </a:rPr>
              <a:t>BEGRIFFEN, GEGENSTÄNDEN, EREIGNISSEN &amp; </a:t>
            </a:r>
            <a:r>
              <a:rPr lang="de-DE" sz="2600" dirty="0" smtClean="0">
                <a:solidFill>
                  <a:schemeClr val="tx1"/>
                </a:solidFill>
                <a:cs typeface="Times New Roman" pitchFamily="18" charset="0"/>
              </a:rPr>
              <a:t>GEOGRAFIKA</a:t>
            </a:r>
            <a:endParaRPr lang="de-DE" sz="2600" dirty="0">
              <a:solidFill>
                <a:schemeClr val="tx1"/>
              </a:solidFill>
              <a:cs typeface="Times New Roman" pitchFamily="18" charset="0"/>
            </a:endParaRPr>
          </a:p>
        </p:txBody>
      </p:sp>
    </p:spTree>
    <p:extLst>
      <p:ext uri="{BB962C8B-B14F-4D97-AF65-F5344CB8AC3E}">
        <p14:creationId xmlns:p14="http://schemas.microsoft.com/office/powerpoint/2010/main" val="11854974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Anhänge</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6" name="Abgerundetes Rechteck 5"/>
          <p:cNvSpPr/>
          <p:nvPr/>
        </p:nvSpPr>
        <p:spPr>
          <a:xfrm>
            <a:off x="6804248" y="5637976"/>
            <a:ext cx="2113384" cy="65868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A-M</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Diagramm 6"/>
          <p:cNvGraphicFramePr/>
          <p:nvPr>
            <p:extLst>
              <p:ext uri="{D42A27DB-BD31-4B8C-83A1-F6EECF244321}">
                <p14:modId xmlns:p14="http://schemas.microsoft.com/office/powerpoint/2010/main" val="3268960649"/>
              </p:ext>
            </p:extLst>
          </p:nvPr>
        </p:nvGraphicFramePr>
        <p:xfrm>
          <a:off x="395536" y="476672"/>
          <a:ext cx="8136904" cy="5327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76629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Übung</a:t>
            </a:r>
            <a:endParaRPr lang="de-DE" dirty="0"/>
          </a:p>
        </p:txBody>
      </p:sp>
      <p:sp>
        <p:nvSpPr>
          <p:cNvPr id="3" name="Textplatzhalter 2"/>
          <p:cNvSpPr>
            <a:spLocks noGrp="1"/>
          </p:cNvSpPr>
          <p:nvPr>
            <p:ph type="body" sz="quarter" idx="13"/>
          </p:nvPr>
        </p:nvSpPr>
        <p:spPr/>
        <p:txBody>
          <a:bodyPr/>
          <a:lstStyle/>
          <a:p>
            <a:pPr>
              <a:spcBef>
                <a:spcPts val="300"/>
              </a:spcBef>
            </a:pPr>
            <a:r>
              <a:rPr lang="de-DE" dirty="0"/>
              <a:t>Lesen Sie im Kapitel 0, auch wenn Ihnen einzelne Begriffe noch fremd sind.</a:t>
            </a:r>
          </a:p>
          <a:p>
            <a:pPr>
              <a:spcBef>
                <a:spcPts val="300"/>
              </a:spcBef>
            </a:pPr>
            <a:r>
              <a:rPr lang="de-DE" dirty="0"/>
              <a:t>Wählen Sie sich ein Thema aus Ihrem Arbeitsalltag aus und versuchen Sie dieses im </a:t>
            </a:r>
            <a:r>
              <a:rPr lang="de-DE" dirty="0" smtClean="0"/>
              <a:t>RDA Toolkit </a:t>
            </a:r>
            <a:r>
              <a:rPr lang="de-DE" dirty="0"/>
              <a:t>wiederzufinden. </a:t>
            </a:r>
          </a:p>
          <a:p>
            <a:pPr>
              <a:spcBef>
                <a:spcPts val="300"/>
              </a:spcBef>
            </a:pPr>
            <a:r>
              <a:rPr lang="de-DE" dirty="0"/>
              <a:t>Blättern Sie in den Kapiteln der RDA und versuchen Sie die Reihenfolge von allgemeinen Regeln und immer spezielleren Anweisungen nachzuvollziehen.</a:t>
            </a:r>
          </a:p>
          <a:p>
            <a:pPr>
              <a:spcBef>
                <a:spcPts val="300"/>
              </a:spcBef>
            </a:pPr>
            <a:r>
              <a:rPr lang="de-DE" dirty="0"/>
              <a:t>Versuchen Sie auch schwierige Sachverhalte zu finden und halten Sie Probleme bei der Suche fest.</a:t>
            </a:r>
          </a:p>
          <a:p>
            <a:pPr marL="0" indent="0">
              <a:spcBef>
                <a:spcPts val="300"/>
              </a:spcBef>
              <a:buNone/>
            </a:pPr>
            <a:endParaRPr lang="de-DE" dirty="0"/>
          </a:p>
          <a:p>
            <a:pPr marL="0" indent="0">
              <a:spcBef>
                <a:spcPts val="300"/>
              </a:spcBef>
              <a:buNone/>
            </a:pPr>
            <a:r>
              <a:rPr lang="de-DE" dirty="0"/>
              <a:t>Tipp: Vielleicht hilft es Ihnen, wenn Sie das Schema von Folie 7</a:t>
            </a:r>
            <a:r>
              <a:rPr lang="de-DE" dirty="0" smtClean="0"/>
              <a:t> </a:t>
            </a:r>
            <a:r>
              <a:rPr lang="de-DE" dirty="0"/>
              <a:t>als Orientierungshilfe dazu nehmen. </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6"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2423321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6"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7" name="Ellipse 6"/>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9210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103" t="36077" r="36267" b="40757"/>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4"/>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5"/>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6"/>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2526404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154770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3009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
        <p:nvSpPr>
          <p:cNvPr id="10" name="Rechteck 9"/>
          <p:cNvSpPr/>
          <p:nvPr/>
        </p:nvSpPr>
        <p:spPr>
          <a:xfrm>
            <a:off x="655787" y="4437112"/>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30654049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Kapitel </a:t>
            </a:r>
            <a:r>
              <a:rPr lang="de-DE" dirty="0"/>
              <a:t>0: Einleitung </a:t>
            </a:r>
          </a:p>
          <a:p>
            <a:r>
              <a:rPr lang="de-DE" dirty="0"/>
              <a:t>Zwei Hauptteile</a:t>
            </a:r>
            <a:br>
              <a:rPr lang="de-DE" dirty="0"/>
            </a:br>
            <a:r>
              <a:rPr lang="de-DE" dirty="0"/>
              <a:t>Abschnitte 1 – 4: 	       der </a:t>
            </a:r>
            <a:br>
              <a:rPr lang="de-DE" dirty="0"/>
            </a:br>
            <a:r>
              <a:rPr lang="de-DE" dirty="0"/>
              <a:t>Abschnitte 5 – 10: Beziehungen zwischen den </a:t>
            </a:r>
          </a:p>
          <a:p>
            <a:r>
              <a:rPr lang="de-DE" dirty="0"/>
              <a:t>Anhänge</a:t>
            </a:r>
            <a:br>
              <a:rPr lang="de-DE" dirty="0"/>
            </a:br>
            <a:r>
              <a:rPr lang="de-DE" dirty="0"/>
              <a:t>A </a:t>
            </a:r>
            <a:r>
              <a:rPr lang="de-DE"/>
              <a:t>– </a:t>
            </a:r>
            <a:r>
              <a:rPr lang="de-DE" smtClean="0"/>
              <a:t>M</a:t>
            </a:r>
            <a:endParaRPr lang="de-DE" dirty="0"/>
          </a:p>
          <a:p>
            <a:r>
              <a:rPr lang="de-DE" dirty="0"/>
              <a:t>Glossar</a:t>
            </a:r>
          </a:p>
          <a:p>
            <a:r>
              <a:rPr lang="de-DE" dirty="0"/>
              <a:t>Inhaltsverzeichnis</a:t>
            </a:r>
          </a:p>
          <a:p>
            <a:r>
              <a:rPr lang="de-DE" dirty="0"/>
              <a:t>Index</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Diagonal liegende Ecken des Rechtecks abrunden 5"/>
          <p:cNvSpPr/>
          <p:nvPr/>
        </p:nvSpPr>
        <p:spPr>
          <a:xfrm>
            <a:off x="5364088" y="2132781"/>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7" name="Diagonal liegende Ecken des Rechtecks abrunden 6"/>
          <p:cNvSpPr/>
          <p:nvPr/>
        </p:nvSpPr>
        <p:spPr>
          <a:xfrm>
            <a:off x="3347864" y="2132856"/>
            <a:ext cx="1368152" cy="360040"/>
          </a:xfrm>
          <a:prstGeom prst="round2Diag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Merkmale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7812360" y="2492896"/>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Tree>
    <p:extLst>
      <p:ext uri="{BB962C8B-B14F-4D97-AF65-F5344CB8AC3E}">
        <p14:creationId xmlns:p14="http://schemas.microsoft.com/office/powerpoint/2010/main" val="2076402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7" name="Ellipse 6"/>
          <p:cNvSpPr/>
          <p:nvPr/>
        </p:nvSpPr>
        <p:spPr>
          <a:xfrm>
            <a:off x="323528" y="1340768"/>
            <a:ext cx="2232248" cy="180702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2195736" y="2420888"/>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4427984" y="342900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bgerundetes Rechteck 9"/>
          <p:cNvSpPr/>
          <p:nvPr/>
        </p:nvSpPr>
        <p:spPr>
          <a:xfrm>
            <a:off x="6444208" y="4869160"/>
            <a:ext cx="2617440" cy="914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A-M</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07268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772816"/>
            <a:ext cx="8640960" cy="4536504"/>
          </a:xfrm>
        </p:spPr>
        <p:txBody>
          <a:bodyPr/>
          <a:lstStyle/>
          <a:p>
            <a:pPr>
              <a:lnSpc>
                <a:spcPts val="1500"/>
              </a:lnSpc>
              <a:spcBef>
                <a:spcPct val="50000"/>
              </a:spcBef>
            </a:pPr>
            <a:r>
              <a:rPr lang="de-DE" sz="1800" b="1" dirty="0"/>
              <a:t>0.0 Ziel und Geltungsbereich</a:t>
            </a:r>
          </a:p>
          <a:p>
            <a:pPr>
              <a:lnSpc>
                <a:spcPts val="1500"/>
              </a:lnSpc>
              <a:spcBef>
                <a:spcPct val="50000"/>
              </a:spcBef>
            </a:pPr>
            <a:r>
              <a:rPr lang="de-DE" sz="1800" b="1" dirty="0"/>
              <a:t>0.1 Wesentliche Funktionen</a:t>
            </a:r>
          </a:p>
          <a:p>
            <a:pPr>
              <a:lnSpc>
                <a:spcPts val="1800"/>
              </a:lnSpc>
              <a:spcBef>
                <a:spcPct val="50000"/>
              </a:spcBef>
            </a:pPr>
            <a:r>
              <a:rPr lang="de-DE" sz="1800" b="1" dirty="0"/>
              <a:t>0.2 Beziehung zu sonstigen Standards für die Beschreibung von Ressourcen und den Zugang zu ihnen</a:t>
            </a:r>
          </a:p>
          <a:p>
            <a:pPr>
              <a:lnSpc>
                <a:spcPts val="1800"/>
              </a:lnSpc>
              <a:spcBef>
                <a:spcPct val="50000"/>
              </a:spcBef>
            </a:pPr>
            <a:r>
              <a:rPr lang="de-DE" sz="1800" b="1" dirty="0"/>
              <a:t>0.3 Konzeptionelle Modelle, die den RDA zugrunde liegen</a:t>
            </a:r>
          </a:p>
          <a:p>
            <a:pPr>
              <a:lnSpc>
                <a:spcPts val="1800"/>
              </a:lnSpc>
              <a:spcBef>
                <a:spcPct val="50000"/>
              </a:spcBef>
            </a:pPr>
            <a:r>
              <a:rPr lang="de-DE" sz="1800" b="1" dirty="0"/>
              <a:t>0.4 Ziele und Prinzipien für die Beschreibung von Ressourcen und den Zugang zu ihnen</a:t>
            </a:r>
          </a:p>
          <a:p>
            <a:pPr>
              <a:lnSpc>
                <a:spcPts val="1500"/>
              </a:lnSpc>
              <a:spcBef>
                <a:spcPct val="50000"/>
              </a:spcBef>
            </a:pPr>
            <a:r>
              <a:rPr lang="de-DE" sz="1800" b="1" dirty="0"/>
              <a:t>0.5 Struktur</a:t>
            </a:r>
          </a:p>
          <a:p>
            <a:pPr>
              <a:lnSpc>
                <a:spcPts val="1500"/>
              </a:lnSpc>
              <a:spcBef>
                <a:spcPct val="50000"/>
              </a:spcBef>
            </a:pPr>
            <a:r>
              <a:rPr lang="de-DE" sz="1800" b="1" dirty="0"/>
              <a:t>0.6 Kernelemente</a:t>
            </a:r>
          </a:p>
          <a:p>
            <a:pPr>
              <a:lnSpc>
                <a:spcPts val="1500"/>
              </a:lnSpc>
              <a:spcBef>
                <a:spcPct val="50000"/>
              </a:spcBef>
            </a:pPr>
            <a:r>
              <a:rPr lang="de-DE" sz="1800" b="1" dirty="0"/>
              <a:t>0.7 Sucheinstiege</a:t>
            </a:r>
          </a:p>
          <a:p>
            <a:pPr>
              <a:lnSpc>
                <a:spcPts val="1500"/>
              </a:lnSpc>
              <a:spcBef>
                <a:spcPct val="50000"/>
              </a:spcBef>
            </a:pPr>
            <a:r>
              <a:rPr lang="de-DE" sz="1800" b="1" dirty="0"/>
              <a:t>0.8 Alternativen und Optionen</a:t>
            </a:r>
          </a:p>
          <a:p>
            <a:pPr>
              <a:lnSpc>
                <a:spcPts val="1500"/>
              </a:lnSpc>
              <a:spcBef>
                <a:spcPct val="50000"/>
              </a:spcBef>
            </a:pPr>
            <a:r>
              <a:rPr lang="de-DE" sz="1800" b="1" dirty="0"/>
              <a:t>0.9 Ausnahmen</a:t>
            </a:r>
          </a:p>
          <a:p>
            <a:pPr>
              <a:lnSpc>
                <a:spcPts val="1500"/>
              </a:lnSpc>
              <a:spcBef>
                <a:spcPct val="50000"/>
              </a:spcBef>
            </a:pPr>
            <a:r>
              <a:rPr lang="de-DE" sz="1800" b="1" dirty="0"/>
              <a:t>0.10 Beispiele</a:t>
            </a:r>
          </a:p>
          <a:p>
            <a:pPr>
              <a:lnSpc>
                <a:spcPts val="1500"/>
              </a:lnSpc>
              <a:spcBef>
                <a:spcPct val="50000"/>
              </a:spcBef>
            </a:pPr>
            <a:r>
              <a:rPr lang="de-DE" sz="1800" b="1" dirty="0"/>
              <a:t>0.11 Internationalisierung</a:t>
            </a:r>
          </a:p>
          <a:p>
            <a:pPr>
              <a:lnSpc>
                <a:spcPts val="1500"/>
              </a:lnSpc>
              <a:spcBef>
                <a:spcPct val="50000"/>
              </a:spcBef>
            </a:pPr>
            <a:r>
              <a:rPr lang="de-DE" sz="1800" b="1" dirty="0"/>
              <a:t>0.12 Kodierung von RDA-Daten </a:t>
            </a:r>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Ellipse 5"/>
          <p:cNvSpPr/>
          <p:nvPr/>
        </p:nvSpPr>
        <p:spPr>
          <a:xfrm>
            <a:off x="251520" y="116632"/>
            <a:ext cx="3456384" cy="151216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59149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060848"/>
            <a:ext cx="8640960" cy="3960440"/>
          </a:xfrm>
        </p:spPr>
        <p:txBody>
          <a:bodyPr/>
          <a:lstStyle/>
          <a:p>
            <a:pPr>
              <a:lnSpc>
                <a:spcPts val="2500"/>
              </a:lnSpc>
              <a:spcBef>
                <a:spcPts val="600"/>
              </a:spcBef>
              <a:spcAft>
                <a:spcPts val="600"/>
              </a:spcAft>
            </a:pPr>
            <a:r>
              <a:rPr lang="de-DE" b="1" dirty="0" smtClean="0"/>
              <a:t>KAPITEL </a:t>
            </a:r>
            <a:r>
              <a:rPr lang="de-DE" b="1" dirty="0"/>
              <a:t>1. </a:t>
            </a:r>
            <a:r>
              <a:rPr lang="de-DE" b="1" dirty="0">
                <a:solidFill>
                  <a:srgbClr val="00B050"/>
                </a:solidFill>
              </a:rPr>
              <a:t>Allgemeine Richtlinien</a:t>
            </a:r>
            <a:r>
              <a:rPr lang="de-DE" b="1" dirty="0"/>
              <a:t> zum Erfassen der Merkmale von Manifestationen und Exemplaren</a:t>
            </a:r>
          </a:p>
          <a:p>
            <a:pPr>
              <a:lnSpc>
                <a:spcPts val="2500"/>
              </a:lnSpc>
              <a:spcBef>
                <a:spcPts val="600"/>
              </a:spcBef>
              <a:spcAft>
                <a:spcPts val="600"/>
              </a:spcAft>
            </a:pPr>
            <a:r>
              <a:rPr lang="de-DE" b="1" dirty="0"/>
              <a:t>KAPITEL 2. Identifizierung von Manifestationen und Exemplaren</a:t>
            </a:r>
          </a:p>
          <a:p>
            <a:pPr>
              <a:lnSpc>
                <a:spcPts val="2500"/>
              </a:lnSpc>
              <a:spcBef>
                <a:spcPts val="600"/>
              </a:spcBef>
              <a:spcAft>
                <a:spcPts val="600"/>
              </a:spcAft>
            </a:pPr>
            <a:r>
              <a:rPr lang="de-DE" b="1" dirty="0"/>
              <a:t>KAPITEL 3. Beschreibung der Datenträger</a:t>
            </a:r>
          </a:p>
          <a:p>
            <a:pPr>
              <a:lnSpc>
                <a:spcPts val="2500"/>
              </a:lnSpc>
              <a:spcBef>
                <a:spcPts val="600"/>
              </a:spcBef>
              <a:spcAft>
                <a:spcPts val="600"/>
              </a:spcAft>
            </a:pPr>
            <a:r>
              <a:rPr lang="de-DE" b="1" dirty="0"/>
              <a:t>KAPITEL 4. Bereitstellung von </a:t>
            </a:r>
            <a:r>
              <a:rPr lang="de-DE" b="1" dirty="0" smtClean="0"/>
              <a:t>Bezugs- </a:t>
            </a:r>
            <a:r>
              <a:rPr lang="de-DE" b="1" dirty="0"/>
              <a:t>und Zugangsinformationen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1: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MANIFESTATIONEN &amp; EXEMPLAREN</a:t>
            </a:r>
            <a:endParaRPr lang="de-DE" sz="2600" dirty="0" smtClean="0">
              <a:solidFill>
                <a:srgbClr val="000000"/>
              </a:solidFill>
              <a:cs typeface="Times New Roman" pitchFamily="18" charset="0"/>
            </a:endParaRPr>
          </a:p>
        </p:txBody>
      </p:sp>
      <p:sp>
        <p:nvSpPr>
          <p:cNvPr id="8" name="Rechteck 7"/>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22537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2149</Words>
  <Application>Microsoft Office PowerPoint</Application>
  <PresentationFormat>Bildschirmpräsentation (4:3)</PresentationFormat>
  <Paragraphs>260</Paragraphs>
  <Slides>22</Slides>
  <Notes>22</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Larissa</vt:lpstr>
      <vt:lpstr>Schulungsunterlagen der AG RDA</vt:lpstr>
      <vt:lpstr>Einführung und Grundlagen </vt:lpstr>
      <vt:lpstr>PowerPoint-Präsentation</vt:lpstr>
      <vt:lpstr>Was ist wichtig zu wissen?</vt:lpstr>
      <vt:lpstr>Einführung und Grundlagen Teil 3 </vt:lpstr>
      <vt:lpstr>Aufbau des RDA-Regelwerkstexts</vt:lpstr>
      <vt:lpstr>Aufbau des RDA-Regelwerkstexts</vt:lpstr>
      <vt:lpstr>PowerPoint-Präsentation</vt:lpstr>
      <vt:lpstr>PowerPoint-Präsentation</vt:lpstr>
      <vt:lpstr>PowerPoint-Präsentation</vt:lpstr>
      <vt:lpstr>PowerPoint-Präsentation</vt:lpstr>
      <vt:lpstr>PowerPoint-Präsentation</vt:lpstr>
      <vt:lpstr>ABSCHNITT 5: ERFASSEN DER PRIMÄRBEZIEHUNGEN zwischen WERK, EXPRESSION, MANIFESTATION &amp; EXEMPLAR</vt:lpstr>
      <vt:lpstr>ABSCHNITT 6: ERFASSEN DER BEZIEHUNGEN zu  PERSONEN, FAMILIEN &amp; KÖRPERSCHAFTEN, die mit einer Ressource in Verbindung stehen</vt:lpstr>
      <vt:lpstr>ABSCHNITT 7: ERFASSEN DER BEZIEHUNGEN zu  BEGRIFFE, GEGENSTÄNDE, EREIGNISSEN &amp; GEOGRAFIKA</vt:lpstr>
      <vt:lpstr>ABSCHNITT 8: ERFASSEN DER BEZIEHUNGEN zwischen  WERKEN, EXPRESSIONEN, MANIFESTATIONEN &amp; EXEMPLAREN</vt:lpstr>
      <vt:lpstr>PowerPoint-Präsentation</vt:lpstr>
      <vt:lpstr>PowerPoint-Präsentation</vt:lpstr>
      <vt:lpstr>Anhänge</vt:lpstr>
      <vt:lpstr>Übung</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64</cp:revision>
  <dcterms:created xsi:type="dcterms:W3CDTF">2014-02-18T07:01:40Z</dcterms:created>
  <dcterms:modified xsi:type="dcterms:W3CDTF">2015-09-23T08:11:15Z</dcterms:modified>
</cp:coreProperties>
</file>