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0" r:id="rId2"/>
    <p:sldMasterId id="2147483652" r:id="rId3"/>
    <p:sldMasterId id="2147483654" r:id="rId4"/>
    <p:sldMasterId id="2147483658" r:id="rId5"/>
    <p:sldMasterId id="2147483656" r:id="rId6"/>
    <p:sldMasterId id="2147483660" r:id="rId7"/>
    <p:sldMasterId id="2147483670" r:id="rId8"/>
    <p:sldMasterId id="2147483668" r:id="rId9"/>
    <p:sldMasterId id="2147483672" r:id="rId10"/>
  </p:sld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</p:sldIdLst>
  <p:sldSz cx="12192000" cy="68580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eranstaltungstitel" id="{A3EF57CE-15D7-4329-A9F3-CA0FBE0C49B7}">
          <p14:sldIdLst>
            <p14:sldId id="256"/>
          </p14:sldIdLst>
        </p14:section>
        <p14:section name="Zutreffende Logoanzahl auswählen" id="{30612A8D-E78B-4F83-8058-A94C558C6E35}">
          <p14:sldIdLst>
            <p14:sldId id="257"/>
            <p14:sldId id="258"/>
            <p14:sldId id="259"/>
            <p14:sldId id="260"/>
            <p14:sldId id="261"/>
          </p14:sldIdLst>
        </p14:section>
        <p14:section name="Datenschutzhinweis" id="{30B30DE7-06B1-40FB-8D94-F4AD5414D785}">
          <p14:sldIdLst>
            <p14:sldId id="262"/>
          </p14:sldIdLst>
        </p14:section>
        <p14:section name="Kamerahinweis" id="{B17BE8C7-F29A-4C72-ADE5-87CB91E19F35}">
          <p14:sldIdLst>
            <p14:sldId id="263"/>
          </p14:sldIdLst>
        </p14:section>
        <p14:section name="Sprecherhintergrund" id="{313B314D-7DD7-46DA-9C63-D37DE178C65D}">
          <p14:sldIdLst>
            <p14:sldId id="264"/>
          </p14:sldIdLst>
        </p14:section>
        <p14:section name="Lizenzhinweis" id="{ED9894FE-B51D-4038-B237-D1C1B2A94DE0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2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1.fntdata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666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61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73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41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787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869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67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59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92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17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608CB74-D8E2-4DF5-A1B5-98DC0D065B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30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4B2E83BF-3DD3-4528-B2C6-D652771CD5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1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9177A01-7709-4B2C-8EC7-435BD41E78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3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8F189940-E970-4C0B-A895-AA65B90869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5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0EBAA670-5F79-4B4D-9282-CC2A0463C2B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71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BC1187F-82A7-4754-82E8-9CCBA6B7A4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19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E7E1138-500C-46EB-86C4-A7B5ACFCFF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24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CED84F66-619A-4894-8B20-54D47D65B95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611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215A067-5075-4F75-88E7-E4AF95D335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37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6ED50D2-B436-4506-B441-1E5F641C97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26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2311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873A0322-5FB2-4BE2-B522-1948D997F859}"/>
              </a:ext>
            </a:extLst>
          </p:cNvPr>
          <p:cNvSpPr txBox="1"/>
          <p:nvPr/>
        </p:nvSpPr>
        <p:spPr>
          <a:xfrm>
            <a:off x="5745811" y="1238370"/>
            <a:ext cx="4699452" cy="49749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Die filmische Dokumentation der </a:t>
            </a:r>
            <a:r>
              <a:rPr lang="de-DE" sz="1700" dirty="0" err="1">
                <a:latin typeface="Verdana" panose="020B0604030504040204" pitchFamily="34" charset="0"/>
                <a:ea typeface="Verdana" panose="020B0604030504040204" pitchFamily="34" charset="0"/>
              </a:rPr>
              <a:t>GNDCon</a:t>
            </a:r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 2.0 steht als ein Produkt der Deutschen Nationalbibliothek unter der Creative </a:t>
            </a:r>
            <a:r>
              <a:rPr lang="de-DE" sz="1700" dirty="0" err="1">
                <a:latin typeface="Verdana" panose="020B0604030504040204" pitchFamily="34" charset="0"/>
                <a:ea typeface="Verdana" panose="020B0604030504040204" pitchFamily="34" charset="0"/>
              </a:rPr>
              <a:t>Commomns</a:t>
            </a:r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 Lizenz CC-BY-SA; Urheberin in diesem Sinne ist die Deutsche Nationalbibliothek (DNB).</a:t>
            </a:r>
          </a:p>
          <a:p>
            <a:endParaRPr lang="de-DE" sz="17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Die Sprechenden tragen Mund-und-Nasen-Bedeckung aufgrund der zum Zeitpunkt geltenden Hygiene-bestimmungen zur Eindämmung des </a:t>
            </a:r>
            <a:r>
              <a:rPr lang="de-DE" sz="1700" dirty="0" err="1">
                <a:latin typeface="Verdana" panose="020B0604030504040204" pitchFamily="34" charset="0"/>
                <a:ea typeface="Verdana" panose="020B0604030504040204" pitchFamily="34" charset="0"/>
              </a:rPr>
              <a:t>Covid</a:t>
            </a:r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 19 Virus im öffentlichen Raum.</a:t>
            </a:r>
          </a:p>
          <a:p>
            <a:endParaRPr lang="de-DE" sz="17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Vielen Dank an alle Mitwirkende.</a:t>
            </a:r>
          </a:p>
          <a:p>
            <a:endParaRPr lang="de-DE" sz="17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Schnitt im Juli 2021</a:t>
            </a:r>
          </a:p>
        </p:txBody>
      </p:sp>
    </p:spTree>
    <p:extLst>
      <p:ext uri="{BB962C8B-B14F-4D97-AF65-F5344CB8AC3E}">
        <p14:creationId xmlns:p14="http://schemas.microsoft.com/office/powerpoint/2010/main" val="103996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863F85E8-1E3F-46FB-BA79-71FAB78D406C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3FD28B9-B122-4EA5-A6AE-9ED3ECA29117}"/>
              </a:ext>
            </a:extLst>
          </p:cNvPr>
          <p:cNvSpPr txBox="1"/>
          <p:nvPr/>
        </p:nvSpPr>
        <p:spPr>
          <a:xfrm>
            <a:off x="1604866" y="1483567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601563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38EBC9CE-CB9C-4495-85B3-A90246DC9E5F}"/>
              </a:ext>
            </a:extLst>
          </p:cNvPr>
          <p:cNvSpPr txBox="1"/>
          <p:nvPr/>
        </p:nvSpPr>
        <p:spPr>
          <a:xfrm>
            <a:off x="2136712" y="550504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1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3D6CD7C-3131-49D1-BD24-86F840497C9C}"/>
              </a:ext>
            </a:extLst>
          </p:cNvPr>
          <p:cNvSpPr txBox="1"/>
          <p:nvPr/>
        </p:nvSpPr>
        <p:spPr>
          <a:xfrm>
            <a:off x="702908" y="1533329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2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D677F30-58F2-40C2-88B4-A4DFA16F7A93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</p:spTree>
    <p:extLst>
      <p:ext uri="{BB962C8B-B14F-4D97-AF65-F5344CB8AC3E}">
        <p14:creationId xmlns:p14="http://schemas.microsoft.com/office/powerpoint/2010/main" val="1011009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13BD67CB-8598-47EC-B998-6A47DCC12ADD}"/>
              </a:ext>
            </a:extLst>
          </p:cNvPr>
          <p:cNvSpPr txBox="1"/>
          <p:nvPr/>
        </p:nvSpPr>
        <p:spPr>
          <a:xfrm>
            <a:off x="1978092" y="400196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1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D16033B-75DC-412D-B9BA-D930404ABF7A}"/>
              </a:ext>
            </a:extLst>
          </p:cNvPr>
          <p:cNvSpPr txBox="1"/>
          <p:nvPr/>
        </p:nvSpPr>
        <p:spPr>
          <a:xfrm>
            <a:off x="292361" y="1327672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2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A15BA8-806F-426A-853D-44B404B8F12C}"/>
              </a:ext>
            </a:extLst>
          </p:cNvPr>
          <p:cNvSpPr txBox="1"/>
          <p:nvPr/>
        </p:nvSpPr>
        <p:spPr>
          <a:xfrm>
            <a:off x="2979462" y="1788364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3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33E7B7A-8E52-4E48-9E97-83344A1CD1B7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</p:spTree>
    <p:extLst>
      <p:ext uri="{BB962C8B-B14F-4D97-AF65-F5344CB8AC3E}">
        <p14:creationId xmlns:p14="http://schemas.microsoft.com/office/powerpoint/2010/main" val="1328269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639B847-883C-4AB6-9731-DA45041FE60B}"/>
              </a:ext>
            </a:extLst>
          </p:cNvPr>
          <p:cNvSpPr txBox="1"/>
          <p:nvPr/>
        </p:nvSpPr>
        <p:spPr>
          <a:xfrm>
            <a:off x="255039" y="549486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1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3CED5EF-AEEF-4294-8190-135B4E469B89}"/>
              </a:ext>
            </a:extLst>
          </p:cNvPr>
          <p:cNvSpPr txBox="1"/>
          <p:nvPr/>
        </p:nvSpPr>
        <p:spPr>
          <a:xfrm>
            <a:off x="2942140" y="549486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2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9E9FD50-EC91-494D-AA13-52B41387E1FD}"/>
              </a:ext>
            </a:extLst>
          </p:cNvPr>
          <p:cNvSpPr txBox="1"/>
          <p:nvPr/>
        </p:nvSpPr>
        <p:spPr>
          <a:xfrm>
            <a:off x="255039" y="1611083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3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3FB2BAF-48C4-4C42-A2AA-E040D7D7B74E}"/>
              </a:ext>
            </a:extLst>
          </p:cNvPr>
          <p:cNvSpPr txBox="1"/>
          <p:nvPr/>
        </p:nvSpPr>
        <p:spPr>
          <a:xfrm>
            <a:off x="2942140" y="1611083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4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1E0300A-22C2-4005-AF3A-52458D9033DD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</p:spTree>
    <p:extLst>
      <p:ext uri="{BB962C8B-B14F-4D97-AF65-F5344CB8AC3E}">
        <p14:creationId xmlns:p14="http://schemas.microsoft.com/office/powerpoint/2010/main" val="2695354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FFDFAC9C-1DCC-4293-B196-147CE8E64B9D}"/>
              </a:ext>
            </a:extLst>
          </p:cNvPr>
          <p:cNvSpPr txBox="1"/>
          <p:nvPr/>
        </p:nvSpPr>
        <p:spPr>
          <a:xfrm>
            <a:off x="1287623" y="608191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1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2B70AF4-0A45-4629-A367-CDEBB47B48DF}"/>
              </a:ext>
            </a:extLst>
          </p:cNvPr>
          <p:cNvSpPr txBox="1"/>
          <p:nvPr/>
        </p:nvSpPr>
        <p:spPr>
          <a:xfrm>
            <a:off x="3825435" y="608191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2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A36E750-3496-4FC7-8AC9-E5C704DBC919}"/>
              </a:ext>
            </a:extLst>
          </p:cNvPr>
          <p:cNvSpPr txBox="1"/>
          <p:nvPr/>
        </p:nvSpPr>
        <p:spPr>
          <a:xfrm>
            <a:off x="130628" y="1583090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3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AA51378-752F-445C-8102-C41992976518}"/>
              </a:ext>
            </a:extLst>
          </p:cNvPr>
          <p:cNvSpPr txBox="1"/>
          <p:nvPr/>
        </p:nvSpPr>
        <p:spPr>
          <a:xfrm>
            <a:off x="2559583" y="1583090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4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2BB97EC-8706-4799-BC97-418FDE97CD5D}"/>
              </a:ext>
            </a:extLst>
          </p:cNvPr>
          <p:cNvSpPr txBox="1"/>
          <p:nvPr/>
        </p:nvSpPr>
        <p:spPr>
          <a:xfrm>
            <a:off x="4873574" y="1583090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5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779DE98-5131-4CF5-960A-F3D6FAEF35C9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</p:spTree>
    <p:extLst>
      <p:ext uri="{BB962C8B-B14F-4D97-AF65-F5344CB8AC3E}">
        <p14:creationId xmlns:p14="http://schemas.microsoft.com/office/powerpoint/2010/main" val="530082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F1FEB72-E994-40F4-8421-A61AF308ED02}"/>
              </a:ext>
            </a:extLst>
          </p:cNvPr>
          <p:cNvSpPr txBox="1"/>
          <p:nvPr/>
        </p:nvSpPr>
        <p:spPr>
          <a:xfrm>
            <a:off x="7093499" y="2225630"/>
            <a:ext cx="26778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des </a:t>
            </a:r>
            <a:r>
              <a:rPr lang="de-DE" sz="1000" dirty="0" err="1"/>
              <a:t>Webinaranbieters</a:t>
            </a:r>
            <a:r>
              <a:rPr lang="de-DE" sz="1000" dirty="0"/>
              <a:t>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168A02C-2960-4E41-A8F5-E0852E0980E1}"/>
              </a:ext>
            </a:extLst>
          </p:cNvPr>
          <p:cNvSpPr txBox="1"/>
          <p:nvPr/>
        </p:nvSpPr>
        <p:spPr>
          <a:xfrm>
            <a:off x="758526" y="5871973"/>
            <a:ext cx="69606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00" dirty="0">
                <a:latin typeface="Verdana" panose="020B0604030504040204" pitchFamily="34" charset="0"/>
                <a:ea typeface="Verdana" panose="020B0604030504040204" pitchFamily="34" charset="0"/>
              </a:rPr>
              <a:t>Hier entsprechenden Link einfügen…</a:t>
            </a:r>
          </a:p>
        </p:txBody>
      </p:sp>
    </p:spTree>
    <p:extLst>
      <p:ext uri="{BB962C8B-B14F-4D97-AF65-F5344CB8AC3E}">
        <p14:creationId xmlns:p14="http://schemas.microsoft.com/office/powerpoint/2010/main" val="3619818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130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3798131"/>
      </p:ext>
    </p:extLst>
  </p:cSld>
  <p:clrMapOvr>
    <a:masterClrMapping/>
  </p:clrMapOvr>
</p:sld>
</file>

<file path=ppt/theme/theme1.xml><?xml version="1.0" encoding="utf-8"?>
<a:theme xmlns:a="http://schemas.openxmlformats.org/drawingml/2006/main" name="Veranstaltungstite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Lizenzhinw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ortragstitel_1-Log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Vortragstitel_2-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Vortragstitel_3-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Vortragstitel_4-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Vortragstitel-5-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precherhintergrun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Kamerahinw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Datenschutzhinw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Breitbild</PresentationFormat>
  <Paragraphs>54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10</vt:i4>
      </vt:variant>
      <vt:variant>
        <vt:lpstr>Folientitel</vt:lpstr>
      </vt:variant>
      <vt:variant>
        <vt:i4>10</vt:i4>
      </vt:variant>
    </vt:vector>
  </HeadingPairs>
  <TitlesOfParts>
    <vt:vector size="23" baseType="lpstr">
      <vt:lpstr>Calibri</vt:lpstr>
      <vt:lpstr>Arial</vt:lpstr>
      <vt:lpstr>Verdana</vt:lpstr>
      <vt:lpstr>Veranstaltungstitel</vt:lpstr>
      <vt:lpstr>Vortragstitel_1-Logo</vt:lpstr>
      <vt:lpstr>Vortragstitel_2-Logos</vt:lpstr>
      <vt:lpstr>Vortragstitel_3-Logos</vt:lpstr>
      <vt:lpstr>Vortragstitel_4-Logos</vt:lpstr>
      <vt:lpstr>Vortragstitel-5-Logos</vt:lpstr>
      <vt:lpstr>Sprecherhintergrund</vt:lpstr>
      <vt:lpstr>Kamerahinweis</vt:lpstr>
      <vt:lpstr>Datenschutzhinweis</vt:lpstr>
      <vt:lpstr>Lizenzhinweis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Thuy-Van Nguyen-Khanh</dc:creator>
  <cp:lastModifiedBy>Thuy-Van Nguyen-Khanh</cp:lastModifiedBy>
  <cp:revision>19</cp:revision>
  <dcterms:created xsi:type="dcterms:W3CDTF">2021-05-07T16:54:18Z</dcterms:created>
  <dcterms:modified xsi:type="dcterms:W3CDTF">2021-05-10T17:19:09Z</dcterms:modified>
</cp:coreProperties>
</file>