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1" r:id="rId5"/>
    <p:sldId id="262" r:id="rId6"/>
    <p:sldId id="260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66627" autoAdjust="0"/>
  </p:normalViewPr>
  <p:slideViewPr>
    <p:cSldViewPr snapToGrid="0">
      <p:cViewPr varScale="1">
        <p:scale>
          <a:sx n="72" d="100"/>
          <a:sy n="72" d="100"/>
        </p:scale>
        <p:origin x="18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FC712-76BD-45DD-B8F8-60F595F58806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7BDB4-1F34-42B0-9AA3-4F49D9532E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011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URIs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identifiers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essential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Semantic</a:t>
            </a:r>
            <a:r>
              <a:rPr lang="de-DE" dirty="0" smtClean="0"/>
              <a:t> Web</a:t>
            </a:r>
          </a:p>
          <a:p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HTTP-URIs </a:t>
            </a:r>
            <a:r>
              <a:rPr lang="de-DE" dirty="0" err="1" smtClean="0"/>
              <a:t>serving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identifiers</a:t>
            </a:r>
            <a:endParaRPr lang="de-DE" dirty="0" smtClean="0"/>
          </a:p>
          <a:p>
            <a:r>
              <a:rPr lang="de-DE" dirty="0" smtClean="0"/>
              <a:t>… but 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7BDB4-1F34-42B0-9AA3-4F49D9532ED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7957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…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here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some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statements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– at least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– </a:t>
            </a:r>
            <a:r>
              <a:rPr lang="de-DE" baseline="0" dirty="0" err="1" smtClean="0"/>
              <a:t>understand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true</a:t>
            </a:r>
            <a:r>
              <a:rPr lang="de-DE" baseline="0" dirty="0" smtClean="0"/>
              <a:t> at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point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smtClean="0"/>
              <a:t>1</a:t>
            </a:r>
          </a:p>
          <a:p>
            <a:r>
              <a:rPr lang="de-DE" baseline="0" dirty="0" smtClean="0"/>
              <a:t>2</a:t>
            </a:r>
          </a:p>
          <a:p>
            <a:r>
              <a:rPr lang="de-DE" baseline="0" dirty="0" smtClean="0"/>
              <a:t>3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intercepted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altered</a:t>
            </a:r>
            <a:r>
              <a:rPr lang="de-DE" baseline="0" dirty="0" smtClean="0"/>
              <a:t> – </a:t>
            </a:r>
            <a:r>
              <a:rPr lang="de-DE" baseline="0" dirty="0" err="1" smtClean="0"/>
              <a:t>applies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even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HTTP-Headers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also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linked</a:t>
            </a:r>
            <a:r>
              <a:rPr lang="de-DE" baseline="0" dirty="0" smtClean="0"/>
              <a:t> HTTP-URIs</a:t>
            </a:r>
          </a:p>
          <a:p>
            <a:r>
              <a:rPr lang="de-DE" baseline="0" dirty="0" smtClean="0"/>
              <a:t>4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provider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wonder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do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gain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trust</a:t>
            </a:r>
            <a:endParaRPr lang="de-DE" baseline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7BDB4-1F34-42B0-9AA3-4F49D9532ED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6815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Halpin</a:t>
            </a:r>
            <a:r>
              <a:rPr lang="de-DE" dirty="0" smtClean="0"/>
              <a:t> </a:t>
            </a:r>
            <a:r>
              <a:rPr lang="de-DE" dirty="0" err="1" smtClean="0"/>
              <a:t>says</a:t>
            </a:r>
            <a:r>
              <a:rPr lang="de-DE" baseline="0" dirty="0" smtClean="0"/>
              <a:t>: Part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problem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confusion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layers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Web: TLS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a network-level </a:t>
            </a:r>
            <a:r>
              <a:rPr lang="de-DE" baseline="0" dirty="0" err="1" smtClean="0"/>
              <a:t>protocol</a:t>
            </a:r>
            <a:r>
              <a:rPr lang="de-DE" baseline="0" dirty="0" smtClean="0"/>
              <a:t>, not an </a:t>
            </a:r>
            <a:r>
              <a:rPr lang="de-DE" baseline="0" dirty="0" err="1" smtClean="0"/>
              <a:t>application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level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protocol</a:t>
            </a:r>
            <a:r>
              <a:rPr lang="de-DE" baseline="0" dirty="0" smtClean="0"/>
              <a:t>. […] In </a:t>
            </a:r>
            <a:r>
              <a:rPr lang="de-DE" baseline="0" dirty="0" err="1" smtClean="0"/>
              <a:t>general</a:t>
            </a:r>
            <a:r>
              <a:rPr lang="de-DE" baseline="0" dirty="0" smtClean="0"/>
              <a:t>, network-level </a:t>
            </a:r>
            <a:r>
              <a:rPr lang="de-DE" baseline="0" dirty="0" err="1" smtClean="0"/>
              <a:t>information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about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encryption</a:t>
            </a:r>
            <a:r>
              <a:rPr lang="de-DE" baseline="0" dirty="0" smtClean="0"/>
              <a:t> (i.e.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HTTPS) </a:t>
            </a:r>
            <a:r>
              <a:rPr lang="de-DE" baseline="0" dirty="0" err="1" smtClean="0"/>
              <a:t>should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exposed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application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level</a:t>
            </a:r>
            <a:r>
              <a:rPr lang="de-DE" baseline="0" dirty="0" smtClean="0"/>
              <a:t> […] </a:t>
            </a:r>
            <a:r>
              <a:rPr lang="de-DE" baseline="0" dirty="0" err="1" smtClean="0"/>
              <a:t>Sadly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seems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late</a:t>
            </a:r>
            <a:r>
              <a:rPr lang="de-DE" baseline="0" dirty="0" smtClean="0"/>
              <a:t> […]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7BDB4-1F34-42B0-9AA3-4F49D9532ED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873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73A0-FF1A-4339-A569-9B347F29951B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B19A-5222-4180-87A6-9A736112A0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8841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73A0-FF1A-4339-A569-9B347F29951B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B19A-5222-4180-87A6-9A736112A0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5961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73A0-FF1A-4339-A569-9B347F29951B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B19A-5222-4180-87A6-9A736112A0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5121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73A0-FF1A-4339-A569-9B347F29951B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B19A-5222-4180-87A6-9A736112A0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125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73A0-FF1A-4339-A569-9B347F29951B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B19A-5222-4180-87A6-9A736112A0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692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73A0-FF1A-4339-A569-9B347F29951B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B19A-5222-4180-87A6-9A736112A0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3150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73A0-FF1A-4339-A569-9B347F29951B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B19A-5222-4180-87A6-9A736112A0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5127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73A0-FF1A-4339-A569-9B347F29951B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B19A-5222-4180-87A6-9A736112A0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4789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73A0-FF1A-4339-A569-9B347F29951B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B19A-5222-4180-87A6-9A736112A0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46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73A0-FF1A-4339-A569-9B347F29951B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B19A-5222-4180-87A6-9A736112A0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6419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73A0-FF1A-4339-A569-9B347F29951B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B19A-5222-4180-87A6-9A736112A0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57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373A0-FF1A-4339-A569-9B347F29951B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1B19A-5222-4180-87A6-9A736112A0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4748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hal.inria.fr/hal-0167329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Provider/Style/URI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Cool URIs might be insecure if they don't change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SWIB18 </a:t>
            </a:r>
            <a:r>
              <a:rPr lang="de-DE" dirty="0" err="1" smtClean="0"/>
              <a:t>Breakout</a:t>
            </a:r>
            <a:r>
              <a:rPr lang="de-DE" dirty="0" smtClean="0"/>
              <a:t> Session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7038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made</a:t>
            </a:r>
            <a:r>
              <a:rPr lang="de-DE" dirty="0" smtClean="0"/>
              <a:t> </a:t>
            </a:r>
            <a:r>
              <a:rPr lang="de-DE" dirty="0" err="1" smtClean="0"/>
              <a:t>us</a:t>
            </a:r>
            <a:r>
              <a:rPr lang="de-DE" dirty="0" smtClean="0"/>
              <a:t> </a:t>
            </a:r>
            <a:r>
              <a:rPr lang="de-DE" dirty="0" err="1" smtClean="0"/>
              <a:t>think</a:t>
            </a:r>
            <a:r>
              <a:rPr lang="de-DE" dirty="0" smtClean="0"/>
              <a:t> 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Federal agencies (such as the National Library) in Germany are obligated to provide their services over secure protocols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Harry </a:t>
            </a:r>
            <a:r>
              <a:rPr lang="en-US" dirty="0" err="1" smtClean="0"/>
              <a:t>Halpin</a:t>
            </a:r>
            <a:r>
              <a:rPr lang="en-US" dirty="0" smtClean="0"/>
              <a:t>. Semantic Insecurity: Security and the Semantic Web. </a:t>
            </a:r>
            <a:r>
              <a:rPr lang="en-US" sz="2000" dirty="0" err="1" smtClean="0"/>
              <a:t>PrivOn</a:t>
            </a:r>
            <a:r>
              <a:rPr lang="en-US" sz="2000" dirty="0" smtClean="0"/>
              <a:t> 2017 - Workshop Society,</a:t>
            </a:r>
          </a:p>
          <a:p>
            <a:pPr marL="0" indent="0">
              <a:buNone/>
            </a:pPr>
            <a:r>
              <a:rPr lang="en-US" sz="2000" dirty="0" smtClean="0"/>
              <a:t>Privacy and the Semantic Web - Policy and Technology, Oct 2017, Vienna, Austria. pp.1-10,</a:t>
            </a:r>
          </a:p>
          <a:p>
            <a:pPr marL="0" indent="0">
              <a:buNone/>
            </a:pPr>
            <a:r>
              <a:rPr lang="en-US" sz="2000" dirty="0" smtClean="0"/>
              <a:t>&lt;http://privon.semanticweb.org/&gt;. &lt;</a:t>
            </a:r>
            <a:r>
              <a:rPr lang="en-US" sz="2000" dirty="0" smtClean="0">
                <a:hlinkClick r:id="rId2"/>
              </a:rPr>
              <a:t>hal-01673291</a:t>
            </a:r>
            <a:r>
              <a:rPr lang="en-US" sz="2000" dirty="0" smtClean="0"/>
              <a:t>&gt;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890704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 Berners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Lee‘s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rules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(2006)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URIs as names for things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HTTP URIs so that people can look up those names.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someone looks up a URI, provide useful information, using the standards (RDF*, SPARQL)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Include links to other URIs. so that they can discover more things.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https://www.w3.org/DesignIssues/LinkedData.html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71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 Berners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Lee‘s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rules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(2006)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10000"/>
              </a:lnSpc>
              <a:spcBef>
                <a:spcPts val="1500"/>
              </a:spcBef>
              <a:buFont typeface="+mj-lt"/>
              <a:buAutoNum type="arabicPeriod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URIs as names for things</a:t>
            </a:r>
          </a:p>
          <a:p>
            <a:pPr marL="514350" indent="-514350">
              <a:lnSpc>
                <a:spcPct val="110000"/>
              </a:lnSpc>
              <a:spcBef>
                <a:spcPts val="1500"/>
              </a:spcBef>
              <a:buFont typeface="+mj-lt"/>
              <a:buAutoNum type="arabicPeriod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lang="en-US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URIs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 that people can look up those names.</a:t>
            </a:r>
          </a:p>
          <a:p>
            <a:pPr marL="514350" indent="-514350">
              <a:lnSpc>
                <a:spcPct val="110000"/>
              </a:lnSpc>
              <a:spcBef>
                <a:spcPts val="1500"/>
              </a:spcBef>
              <a:buFont typeface="+mj-lt"/>
              <a:buAutoNum type="arabicPeriod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someone </a:t>
            </a:r>
            <a:r>
              <a:rPr lang="en-US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looks up a URI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provide useful information, using the standards (RDF*, SPARQL)</a:t>
            </a:r>
          </a:p>
          <a:p>
            <a:pPr marL="514350" indent="-514350">
              <a:lnSpc>
                <a:spcPct val="110000"/>
              </a:lnSpc>
              <a:spcBef>
                <a:spcPts val="1500"/>
              </a:spcBef>
              <a:buFont typeface="+mj-lt"/>
              <a:buAutoNum type="arabicPeriod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Include </a:t>
            </a:r>
            <a:r>
              <a:rPr lang="en-US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links to other URIs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so that they can discover more things.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https://www.w3.org/DesignIssues/LinkedData.html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016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„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truths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URIs 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enabled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TLS 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scheme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HTTP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</a:p>
          <a:p>
            <a:pPr>
              <a:lnSpc>
                <a:spcPct val="150000"/>
              </a:lnSpc>
            </a:pPr>
            <a:r>
              <a:rPr lang="en-US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Cool URIs don't </a:t>
            </a:r>
            <a:r>
              <a:rPr lang="en-US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change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(Tim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Berners-Lee, 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1998; W3C Style Guide)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 transfer over unsecured HTTP can be easily intercepted or even altered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Trust is another important factor in Semantic Web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no simple solutions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Redirects themselves can be intercepted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alignments between HTTP and HTTPS URIs (e.g. </a:t>
            </a: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owl:sameAs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doesn’t solve the problem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RDF there is no way to express that an URI is the same as another URI</a:t>
            </a:r>
          </a:p>
          <a:p>
            <a:endParaRPr lang="de-DE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88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gist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Halpin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„</a:t>
            </a:r>
            <a:r>
              <a:rPr lang="de-DE" i="1" dirty="0" err="1" smtClean="0"/>
              <a:t>It</a:t>
            </a:r>
            <a:r>
              <a:rPr lang="de-DE" i="1" dirty="0" smtClean="0"/>
              <a:t> </a:t>
            </a:r>
            <a:r>
              <a:rPr lang="de-DE" i="1" dirty="0" err="1" smtClean="0"/>
              <a:t>would</a:t>
            </a:r>
            <a:r>
              <a:rPr lang="de-DE" i="1" dirty="0" smtClean="0"/>
              <a:t> </a:t>
            </a:r>
            <a:r>
              <a:rPr lang="de-DE" i="1" dirty="0" err="1" smtClean="0"/>
              <a:t>make</a:t>
            </a:r>
            <a:r>
              <a:rPr lang="de-DE" i="1" dirty="0" smtClean="0"/>
              <a:t> sense </a:t>
            </a:r>
            <a:r>
              <a:rPr lang="de-DE" i="1" dirty="0" err="1" smtClean="0"/>
              <a:t>that</a:t>
            </a:r>
            <a:r>
              <a:rPr lang="de-DE" i="1" dirty="0" smtClean="0"/>
              <a:t> </a:t>
            </a:r>
            <a:r>
              <a:rPr lang="de-DE" i="1" dirty="0" err="1" smtClean="0"/>
              <a:t>best</a:t>
            </a:r>
            <a:r>
              <a:rPr lang="de-DE" i="1" dirty="0" smtClean="0"/>
              <a:t> </a:t>
            </a:r>
            <a:r>
              <a:rPr lang="de-DE" i="1" dirty="0" err="1" smtClean="0"/>
              <a:t>practices</a:t>
            </a:r>
            <a:r>
              <a:rPr lang="de-DE" i="1" dirty="0" smtClean="0"/>
              <a:t> </a:t>
            </a:r>
            <a:r>
              <a:rPr lang="de-DE" i="1" dirty="0" err="1" smtClean="0"/>
              <a:t>allow</a:t>
            </a:r>
            <a:r>
              <a:rPr lang="de-DE" i="1" dirty="0" smtClean="0"/>
              <a:t> HTTP </a:t>
            </a:r>
            <a:r>
              <a:rPr lang="de-DE" i="1" dirty="0" err="1" smtClean="0"/>
              <a:t>and</a:t>
            </a:r>
            <a:r>
              <a:rPr lang="de-DE" i="1" dirty="0" smtClean="0"/>
              <a:t> HTTPS URIs </a:t>
            </a:r>
            <a:r>
              <a:rPr lang="de-DE" i="1" dirty="0" err="1" smtClean="0"/>
              <a:t>to</a:t>
            </a:r>
            <a:r>
              <a:rPr lang="de-DE" i="1" dirty="0" smtClean="0"/>
              <a:t> </a:t>
            </a:r>
            <a:r>
              <a:rPr lang="de-DE" i="1" dirty="0" err="1" smtClean="0"/>
              <a:t>be</a:t>
            </a:r>
            <a:r>
              <a:rPr lang="de-DE" i="1" dirty="0" smtClean="0"/>
              <a:t> </a:t>
            </a:r>
            <a:r>
              <a:rPr lang="de-DE" i="1" dirty="0" err="1" smtClean="0"/>
              <a:t>equivalent</a:t>
            </a:r>
            <a:r>
              <a:rPr lang="de-DE" i="1" dirty="0" smtClean="0"/>
              <a:t>. </a:t>
            </a:r>
            <a:r>
              <a:rPr lang="de-DE" i="1" dirty="0" err="1" smtClean="0"/>
              <a:t>While</a:t>
            </a:r>
            <a:r>
              <a:rPr lang="de-DE" i="1" dirty="0" smtClean="0"/>
              <a:t> </a:t>
            </a:r>
            <a:r>
              <a:rPr lang="de-DE" i="1" dirty="0" err="1" smtClean="0"/>
              <a:t>this</a:t>
            </a:r>
            <a:r>
              <a:rPr lang="de-DE" i="1" dirty="0" smtClean="0"/>
              <a:t> </a:t>
            </a:r>
            <a:r>
              <a:rPr lang="de-DE" i="1" dirty="0" err="1" smtClean="0"/>
              <a:t>could</a:t>
            </a:r>
            <a:r>
              <a:rPr lang="de-DE" i="1" dirty="0" smtClean="0"/>
              <a:t> </a:t>
            </a:r>
            <a:r>
              <a:rPr lang="de-DE" i="1" dirty="0" err="1" smtClean="0"/>
              <a:t>be</a:t>
            </a:r>
            <a:r>
              <a:rPr lang="de-DE" i="1" dirty="0" smtClean="0"/>
              <a:t> </a:t>
            </a:r>
            <a:r>
              <a:rPr lang="de-DE" i="1" dirty="0" err="1" smtClean="0"/>
              <a:t>added</a:t>
            </a:r>
            <a:r>
              <a:rPr lang="de-DE" i="1" dirty="0" smtClean="0"/>
              <a:t> </a:t>
            </a:r>
            <a:r>
              <a:rPr lang="de-DE" i="1" dirty="0" err="1" smtClean="0"/>
              <a:t>to</a:t>
            </a:r>
            <a:r>
              <a:rPr lang="de-DE" i="1" dirty="0" smtClean="0"/>
              <a:t> </a:t>
            </a:r>
            <a:r>
              <a:rPr lang="de-DE" i="1" dirty="0" err="1" smtClean="0"/>
              <a:t>future</a:t>
            </a:r>
            <a:r>
              <a:rPr lang="de-DE" i="1" dirty="0" smtClean="0"/>
              <a:t> </a:t>
            </a:r>
            <a:r>
              <a:rPr lang="de-DE" i="1" dirty="0" err="1" smtClean="0"/>
              <a:t>editions</a:t>
            </a:r>
            <a:r>
              <a:rPr lang="de-DE" i="1" dirty="0" smtClean="0"/>
              <a:t> </a:t>
            </a:r>
            <a:r>
              <a:rPr lang="de-DE" i="1" dirty="0" err="1" smtClean="0"/>
              <a:t>of</a:t>
            </a:r>
            <a:r>
              <a:rPr lang="de-DE" i="1" dirty="0" smtClean="0"/>
              <a:t> </a:t>
            </a:r>
            <a:r>
              <a:rPr lang="de-DE" i="1" dirty="0" err="1" smtClean="0"/>
              <a:t>the</a:t>
            </a:r>
            <a:r>
              <a:rPr lang="de-DE" i="1" dirty="0" smtClean="0"/>
              <a:t> </a:t>
            </a:r>
            <a:r>
              <a:rPr lang="de-DE" i="1" dirty="0" err="1" smtClean="0"/>
              <a:t>specification</a:t>
            </a:r>
            <a:r>
              <a:rPr lang="de-DE" i="1" dirty="0" smtClean="0"/>
              <a:t>, </a:t>
            </a:r>
            <a:r>
              <a:rPr lang="de-DE" i="1" dirty="0" err="1" smtClean="0"/>
              <a:t>there</a:t>
            </a:r>
            <a:r>
              <a:rPr lang="de-DE" i="1" dirty="0" smtClean="0"/>
              <a:t> </a:t>
            </a:r>
            <a:r>
              <a:rPr lang="de-DE" i="1" dirty="0" err="1" smtClean="0"/>
              <a:t>is</a:t>
            </a:r>
            <a:r>
              <a:rPr lang="de-DE" i="1" dirty="0" smtClean="0"/>
              <a:t> </a:t>
            </a:r>
            <a:r>
              <a:rPr lang="de-DE" i="1" dirty="0" err="1" smtClean="0"/>
              <a:t>no</a:t>
            </a:r>
            <a:r>
              <a:rPr lang="de-DE" i="1" dirty="0" smtClean="0"/>
              <a:t> </a:t>
            </a:r>
            <a:r>
              <a:rPr lang="de-DE" i="1" dirty="0" err="1" smtClean="0"/>
              <a:t>reason</a:t>
            </a:r>
            <a:r>
              <a:rPr lang="de-DE" i="1" dirty="0" smtClean="0"/>
              <a:t> </a:t>
            </a:r>
            <a:r>
              <a:rPr lang="de-DE" i="1" dirty="0" err="1" smtClean="0"/>
              <a:t>to</a:t>
            </a:r>
            <a:r>
              <a:rPr lang="de-DE" i="1" dirty="0" smtClean="0"/>
              <a:t> </a:t>
            </a:r>
            <a:r>
              <a:rPr lang="de-DE" i="1" dirty="0" err="1" smtClean="0"/>
              <a:t>wait</a:t>
            </a:r>
            <a:r>
              <a:rPr lang="de-DE" i="1" dirty="0" smtClean="0"/>
              <a:t>.“</a:t>
            </a:r>
          </a:p>
          <a:p>
            <a:r>
              <a:rPr lang="de-DE" dirty="0" smtClean="0"/>
              <a:t>Preference </a:t>
            </a:r>
            <a:r>
              <a:rPr lang="de-DE" dirty="0" err="1" smtClean="0"/>
              <a:t>for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HTTPS URIs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stated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on</a:t>
            </a:r>
          </a:p>
          <a:p>
            <a:r>
              <a:rPr lang="de-DE" dirty="0" smtClean="0"/>
              <a:t>„</a:t>
            </a:r>
            <a:r>
              <a:rPr lang="de-DE" i="1" dirty="0" smtClean="0"/>
              <a:t>The </a:t>
            </a:r>
            <a:r>
              <a:rPr lang="de-DE" i="1" dirty="0" err="1" smtClean="0"/>
              <a:t>Semantic</a:t>
            </a:r>
            <a:r>
              <a:rPr lang="de-DE" i="1" dirty="0" smtClean="0"/>
              <a:t> Web still </a:t>
            </a:r>
            <a:r>
              <a:rPr lang="de-DE" i="1" dirty="0" err="1" smtClean="0"/>
              <a:t>is</a:t>
            </a:r>
            <a:r>
              <a:rPr lang="de-DE" i="1" dirty="0" smtClean="0"/>
              <a:t> in </a:t>
            </a:r>
            <a:r>
              <a:rPr lang="de-DE" i="1" dirty="0" err="1" smtClean="0"/>
              <a:t>its</a:t>
            </a:r>
            <a:r>
              <a:rPr lang="de-DE" i="1" dirty="0" smtClean="0"/>
              <a:t> </a:t>
            </a:r>
            <a:r>
              <a:rPr lang="de-DE" i="1" dirty="0" err="1" smtClean="0"/>
              <a:t>early</a:t>
            </a:r>
            <a:r>
              <a:rPr lang="de-DE" i="1" dirty="0" smtClean="0"/>
              <a:t> </a:t>
            </a:r>
            <a:r>
              <a:rPr lang="de-DE" i="1" dirty="0" err="1" smtClean="0"/>
              <a:t>stages</a:t>
            </a:r>
            <a:r>
              <a:rPr lang="de-DE" i="1" dirty="0" smtClean="0"/>
              <a:t>, </a:t>
            </a:r>
            <a:r>
              <a:rPr lang="de-DE" i="1" dirty="0" err="1" smtClean="0"/>
              <a:t>and</a:t>
            </a:r>
            <a:r>
              <a:rPr lang="de-DE" i="1" dirty="0" smtClean="0"/>
              <a:t> so</a:t>
            </a:r>
            <a:br>
              <a:rPr lang="de-DE" i="1" dirty="0" smtClean="0"/>
            </a:br>
            <a:r>
              <a:rPr lang="de-DE" i="1" dirty="0" err="1" smtClean="0"/>
              <a:t>doing</a:t>
            </a:r>
            <a:r>
              <a:rPr lang="de-DE" i="1" dirty="0" smtClean="0"/>
              <a:t> </a:t>
            </a:r>
            <a:r>
              <a:rPr lang="de-DE" i="1" dirty="0" err="1" smtClean="0"/>
              <a:t>security</a:t>
            </a:r>
            <a:r>
              <a:rPr lang="de-DE" i="1" dirty="0" smtClean="0"/>
              <a:t> </a:t>
            </a:r>
            <a:r>
              <a:rPr lang="de-DE" i="1" dirty="0" err="1" smtClean="0"/>
              <a:t>right</a:t>
            </a:r>
            <a:r>
              <a:rPr lang="de-DE" i="1" dirty="0"/>
              <a:t/>
            </a:r>
            <a:br>
              <a:rPr lang="de-DE" i="1" dirty="0"/>
            </a:br>
            <a:r>
              <a:rPr lang="de-DE" i="1" dirty="0" err="1" smtClean="0"/>
              <a:t>should</a:t>
            </a:r>
            <a:r>
              <a:rPr lang="de-DE" i="1" dirty="0" smtClean="0"/>
              <a:t> </a:t>
            </a:r>
            <a:r>
              <a:rPr lang="de-DE" i="1" dirty="0" err="1" smtClean="0"/>
              <a:t>take</a:t>
            </a:r>
            <a:r>
              <a:rPr lang="de-DE" i="1" dirty="0" smtClean="0"/>
              <a:t> </a:t>
            </a:r>
            <a:r>
              <a:rPr lang="de-DE" i="1" dirty="0" err="1" smtClean="0"/>
              <a:t>precedence</a:t>
            </a:r>
            <a:r>
              <a:rPr lang="de-DE" i="1" dirty="0" smtClean="0"/>
              <a:t> </a:t>
            </a:r>
            <a:r>
              <a:rPr lang="de-DE" i="1" dirty="0" err="1" smtClean="0"/>
              <a:t>over</a:t>
            </a:r>
            <a:r>
              <a:rPr lang="de-DE" i="1" dirty="0" smtClean="0"/>
              <a:t> </a:t>
            </a:r>
            <a:r>
              <a:rPr lang="de-DE" i="1" dirty="0" err="1" smtClean="0"/>
              <a:t>preserving</a:t>
            </a:r>
            <a:r>
              <a:rPr lang="de-DE" i="1" dirty="0" smtClean="0"/>
              <a:t> </a:t>
            </a:r>
            <a:r>
              <a:rPr lang="de-DE" i="1" dirty="0" err="1" smtClean="0"/>
              <a:t>broken</a:t>
            </a:r>
            <a:r>
              <a:rPr lang="de-DE" i="1" dirty="0" smtClean="0"/>
              <a:t> </a:t>
            </a:r>
            <a:r>
              <a:rPr lang="de-DE" i="1" dirty="0" err="1" smtClean="0"/>
              <a:t>software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„[…] </a:t>
            </a:r>
            <a:r>
              <a:rPr lang="de-DE" i="1" dirty="0" err="1" smtClean="0"/>
              <a:t>Semantic</a:t>
            </a:r>
            <a:r>
              <a:rPr lang="de-DE" i="1" dirty="0"/>
              <a:t> </a:t>
            </a:r>
            <a:r>
              <a:rPr lang="de-DE" i="1" dirty="0" smtClean="0"/>
              <a:t>Web </a:t>
            </a:r>
            <a:r>
              <a:rPr lang="de-DE" i="1" dirty="0" err="1" smtClean="0"/>
              <a:t>tools</a:t>
            </a:r>
            <a:r>
              <a:rPr lang="de-DE" i="1" dirty="0" smtClean="0"/>
              <a:t> </a:t>
            </a:r>
            <a:r>
              <a:rPr lang="de-DE" i="1" dirty="0" err="1" smtClean="0"/>
              <a:t>and</a:t>
            </a:r>
            <a:r>
              <a:rPr lang="de-DE" dirty="0" smtClean="0"/>
              <a:t> […] </a:t>
            </a:r>
            <a:r>
              <a:rPr lang="de-DE" i="1" dirty="0" err="1" smtClean="0"/>
              <a:t>vocabularies</a:t>
            </a:r>
            <a:r>
              <a:rPr lang="de-DE" i="1" dirty="0" smtClean="0"/>
              <a:t> </a:t>
            </a:r>
            <a:r>
              <a:rPr lang="de-DE" i="1" dirty="0" err="1" smtClean="0"/>
              <a:t>should</a:t>
            </a:r>
            <a:r>
              <a:rPr lang="de-DE" i="1" dirty="0" smtClean="0"/>
              <a:t> </a:t>
            </a:r>
            <a:r>
              <a:rPr lang="de-DE" i="1" dirty="0" err="1" smtClean="0"/>
              <a:t>switch</a:t>
            </a:r>
            <a:r>
              <a:rPr lang="de-DE" i="1" dirty="0" smtClean="0"/>
              <a:t> </a:t>
            </a:r>
            <a:r>
              <a:rPr lang="de-DE" i="1" dirty="0" err="1" smtClean="0"/>
              <a:t>as</a:t>
            </a:r>
            <a:r>
              <a:rPr lang="de-DE" i="1" dirty="0" smtClean="0"/>
              <a:t> </a:t>
            </a:r>
            <a:r>
              <a:rPr lang="de-DE" i="1" dirty="0" err="1" smtClean="0"/>
              <a:t>soon</a:t>
            </a:r>
            <a:r>
              <a:rPr lang="de-DE" i="1" dirty="0" smtClean="0"/>
              <a:t> </a:t>
            </a:r>
            <a:r>
              <a:rPr lang="de-DE" i="1" dirty="0" err="1" smtClean="0"/>
              <a:t>as</a:t>
            </a:r>
            <a:r>
              <a:rPr lang="de-DE" i="1" dirty="0" smtClean="0"/>
              <a:t> </a:t>
            </a:r>
            <a:r>
              <a:rPr lang="de-DE" i="1" dirty="0" err="1" smtClean="0"/>
              <a:t>possible</a:t>
            </a:r>
            <a:r>
              <a:rPr lang="de-DE" i="1" dirty="0" smtClean="0"/>
              <a:t> </a:t>
            </a:r>
            <a:r>
              <a:rPr lang="de-DE" i="1" dirty="0" err="1" smtClean="0"/>
              <a:t>to</a:t>
            </a:r>
            <a:r>
              <a:rPr lang="de-DE" i="1" dirty="0" smtClean="0"/>
              <a:t> […] HTTPS URIs.</a:t>
            </a:r>
            <a:r>
              <a:rPr lang="de-DE" dirty="0" smtClean="0"/>
              <a:t>“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0581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 smtClean="0"/>
              <a:t>We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German National Library </a:t>
            </a:r>
            <a:r>
              <a:rPr lang="de-DE" dirty="0" err="1" smtClean="0"/>
              <a:t>tend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switch</a:t>
            </a:r>
            <a:r>
              <a:rPr lang="de-DE" dirty="0" smtClean="0"/>
              <a:t> </a:t>
            </a:r>
            <a:r>
              <a:rPr lang="de-DE" dirty="0" err="1" smtClean="0"/>
              <a:t>resource</a:t>
            </a:r>
            <a:r>
              <a:rPr lang="de-DE" dirty="0" smtClean="0"/>
              <a:t> </a:t>
            </a:r>
            <a:r>
              <a:rPr lang="de-DE" smtClean="0"/>
              <a:t>identifcation </a:t>
            </a:r>
            <a:r>
              <a:rPr lang="de-DE" dirty="0" err="1" smtClean="0"/>
              <a:t>to</a:t>
            </a:r>
            <a:r>
              <a:rPr lang="de-DE" dirty="0" smtClean="0"/>
              <a:t> HTTPS</a:t>
            </a:r>
            <a:endParaRPr lang="de-DE" dirty="0"/>
          </a:p>
          <a:p>
            <a:pPr marL="0" indent="0">
              <a:buNone/>
            </a:pPr>
            <a:r>
              <a:rPr lang="de-DE" dirty="0" smtClean="0"/>
              <a:t>… </a:t>
            </a:r>
            <a:r>
              <a:rPr lang="de-DE" dirty="0" err="1" smtClean="0"/>
              <a:t>although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doubts</a:t>
            </a:r>
            <a:r>
              <a:rPr lang="de-DE" dirty="0" smtClean="0"/>
              <a:t> </a:t>
            </a:r>
            <a:r>
              <a:rPr lang="de-DE" dirty="0" err="1" smtClean="0"/>
              <a:t>remain</a:t>
            </a:r>
            <a:r>
              <a:rPr lang="de-DE" dirty="0"/>
              <a:t> </a:t>
            </a:r>
            <a:r>
              <a:rPr lang="de-DE" dirty="0" smtClean="0"/>
              <a:t>…</a:t>
            </a:r>
          </a:p>
          <a:p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turns</a:t>
            </a:r>
            <a:r>
              <a:rPr lang="de-DE" dirty="0" smtClean="0"/>
              <a:t> out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a </a:t>
            </a:r>
            <a:r>
              <a:rPr lang="de-DE" dirty="0" err="1" smtClean="0"/>
              <a:t>lot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effort</a:t>
            </a:r>
            <a:r>
              <a:rPr lang="de-DE" dirty="0" smtClean="0"/>
              <a:t> ;)</a:t>
            </a:r>
          </a:p>
          <a:p>
            <a:r>
              <a:rPr lang="de-DE" dirty="0" err="1" smtClean="0"/>
              <a:t>Changing</a:t>
            </a:r>
            <a:r>
              <a:rPr lang="de-DE" dirty="0" smtClean="0"/>
              <a:t> URIs still </a:t>
            </a:r>
            <a:r>
              <a:rPr lang="de-DE" dirty="0" err="1" smtClean="0"/>
              <a:t>feels</a:t>
            </a:r>
            <a:r>
              <a:rPr lang="de-DE" dirty="0" smtClean="0"/>
              <a:t> </a:t>
            </a:r>
            <a:r>
              <a:rPr lang="de-DE" dirty="0" err="1" smtClean="0"/>
              <a:t>wrong</a:t>
            </a:r>
            <a:endParaRPr lang="de-DE" dirty="0" smtClean="0"/>
          </a:p>
          <a:p>
            <a:r>
              <a:rPr lang="de-DE" dirty="0" err="1" smtClean="0"/>
              <a:t>Is</a:t>
            </a:r>
            <a:r>
              <a:rPr lang="de-DE" dirty="0" smtClean="0"/>
              <a:t> HTTPS </a:t>
            </a:r>
            <a:r>
              <a:rPr lang="de-DE" dirty="0" err="1" smtClean="0"/>
              <a:t>the</a:t>
            </a:r>
            <a:r>
              <a:rPr lang="de-DE" dirty="0" smtClean="0"/>
              <a:t> final </a:t>
            </a:r>
            <a:r>
              <a:rPr lang="de-DE" dirty="0" err="1" smtClean="0"/>
              <a:t>evolution</a:t>
            </a:r>
            <a:r>
              <a:rPr lang="de-DE" dirty="0" smtClean="0"/>
              <a:t>? Can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situation</a:t>
            </a:r>
            <a:r>
              <a:rPr lang="de-DE" dirty="0" smtClean="0"/>
              <a:t> </a:t>
            </a:r>
            <a:r>
              <a:rPr lang="de-DE" dirty="0" err="1" smtClean="0"/>
              <a:t>again</a:t>
            </a:r>
            <a:r>
              <a:rPr lang="de-DE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58827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548</Words>
  <Application>Microsoft Office PowerPoint</Application>
  <PresentationFormat>Breitbild</PresentationFormat>
  <Paragraphs>57</Paragraphs>
  <Slides>7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Office</vt:lpstr>
      <vt:lpstr>Cool URIs might be insecure if they don't change</vt:lpstr>
      <vt:lpstr>What made us think …</vt:lpstr>
      <vt:lpstr>Tim Berners Lee‘s 4 rules (2006)</vt:lpstr>
      <vt:lpstr>Tim Berners Lee‘s 4 rules (2006)</vt:lpstr>
      <vt:lpstr>More „truths“</vt:lpstr>
      <vt:lpstr>The gist of Halpin</vt:lpstr>
      <vt:lpstr>What to do?</vt:lpstr>
    </vt:vector>
  </TitlesOfParts>
  <Company>Deutsche Nationalbibliothek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Should the Semantic Web switch to HTTPS?</dc:title>
  <dc:creator>dnb</dc:creator>
  <cp:lastModifiedBy>Hentschke, Jana</cp:lastModifiedBy>
  <cp:revision>19</cp:revision>
  <dcterms:created xsi:type="dcterms:W3CDTF">2018-11-27T12:57:24Z</dcterms:created>
  <dcterms:modified xsi:type="dcterms:W3CDTF">2019-01-31T12:38:24Z</dcterms:modified>
</cp:coreProperties>
</file>