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5" autoAdjust="0"/>
    <p:restoredTop sz="87500" autoAdjust="0"/>
  </p:normalViewPr>
  <p:slideViewPr>
    <p:cSldViewPr snapToGrid="0">
      <p:cViewPr varScale="1">
        <p:scale>
          <a:sx n="101" d="100"/>
          <a:sy n="101" d="100"/>
        </p:scale>
        <p:origin x="-94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50"/>
    </p:cViewPr>
  </p:sorterViewPr>
  <p:notesViewPr>
    <p:cSldViewPr snapToGrid="0">
      <p:cViewPr varScale="1">
        <p:scale>
          <a:sx n="89" d="100"/>
          <a:sy n="89" d="100"/>
        </p:scale>
        <p:origin x="2946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91F14-D34D-4CCB-890C-24F3CB05D1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9588D-169E-4ADB-9159-05ECDA0A11A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56504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D569D-4403-4F38-AF0F-B743FA087845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E3C4A-6424-4A10-AAFF-FE5853EE5DA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50923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Bild 1:</a:t>
            </a:r>
            <a:r>
              <a:rPr lang="de-DE" baseline="0" dirty="0" smtClean="0"/>
              <a:t> </a:t>
            </a:r>
            <a:r>
              <a:rPr lang="de-DE" dirty="0" smtClean="0"/>
              <a:t>Landesarchiv</a:t>
            </a:r>
            <a:r>
              <a:rPr lang="de-DE" baseline="0" dirty="0" smtClean="0"/>
              <a:t> Baden-Württemberg, Abt. Hauptstaatsarchiv Stuttgart H 107/18 </a:t>
            </a:r>
            <a:r>
              <a:rPr lang="de-DE" baseline="0" dirty="0" err="1" smtClean="0"/>
              <a:t>Bd</a:t>
            </a:r>
            <a:r>
              <a:rPr lang="de-DE" baseline="0" dirty="0" smtClean="0"/>
              <a:t> 52 </a:t>
            </a:r>
            <a:r>
              <a:rPr lang="de-DE" baseline="0" dirty="0" err="1" smtClean="0"/>
              <a:t>Bl</a:t>
            </a:r>
            <a:r>
              <a:rPr lang="de-DE" baseline="0" dirty="0" smtClean="0"/>
              <a:t>. 25 Bild 1</a:t>
            </a:r>
          </a:p>
          <a:p>
            <a:r>
              <a:rPr lang="de-DE" baseline="0" dirty="0" smtClean="0"/>
              <a:t>Bild 2: Landesarchiv Baden-Württemberg, Abt. Staatsarchiv Ludwigsburg EL 68 VI </a:t>
            </a:r>
            <a:r>
              <a:rPr lang="de-DE" baseline="0" dirty="0" err="1" smtClean="0"/>
              <a:t>Nr</a:t>
            </a:r>
            <a:r>
              <a:rPr lang="de-DE" baseline="0" dirty="0" smtClean="0"/>
              <a:t> 9147 Bild 1</a:t>
            </a:r>
          </a:p>
          <a:p>
            <a:r>
              <a:rPr lang="de-DE" baseline="0" dirty="0" smtClean="0"/>
              <a:t>Bild 3: © Landesamt für Geoinformation und Landentwicklung BW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E3C4A-6424-4A10-AAFF-FE5853EE5DA9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08724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810" y="5943314"/>
            <a:ext cx="12195810" cy="91468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550505"/>
            <a:ext cx="9144000" cy="2883160"/>
          </a:xfrm>
        </p:spPr>
        <p:txBody>
          <a:bodyPr anchor="ctr"/>
          <a:lstStyle>
            <a:lvl1pPr algn="ctr">
              <a:defRPr sz="6000">
                <a:latin typeface="+mn-lt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6695" y="6100703"/>
            <a:ext cx="4114800" cy="365125"/>
          </a:xfrm>
        </p:spPr>
        <p:txBody>
          <a:bodyPr/>
          <a:lstStyle/>
          <a:p>
            <a:r>
              <a:rPr lang="de-DE" dirty="0" smtClean="0"/>
              <a:t>Fußzeile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211577" y="6100702"/>
            <a:ext cx="912845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689179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6301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60106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42723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46305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949220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43124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064101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443229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528680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411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648029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752706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725746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3239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0464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0238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403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3630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54715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0901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94691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A58DB-D85D-45F8-BA17-453AFBC5E1DB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9C429-2E1C-444D-B41D-F5D9A4992F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2096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EFF60-183D-4A5E-AB01-BD25B727FB19}" type="datetimeFigureOut">
              <a:rPr lang="de-DE" smtClean="0"/>
              <a:pPr/>
              <a:t>02.12.2018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EC4A1-68CD-44D5-BA0C-2B9FC5F833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0682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1019" y="1521833"/>
            <a:ext cx="5668328" cy="284988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4332" y="1066217"/>
            <a:ext cx="3616833" cy="365036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144" y="1488765"/>
            <a:ext cx="4600575" cy="3128963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8754040" y="4183647"/>
            <a:ext cx="32832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/>
              <a:t>© Landesamt für Geoinformation und Landentwicklung BW</a:t>
            </a:r>
          </a:p>
        </p:txBody>
      </p:sp>
      <p:sp>
        <p:nvSpPr>
          <p:cNvPr id="4" name="Rechteck 3"/>
          <p:cNvSpPr/>
          <p:nvPr/>
        </p:nvSpPr>
        <p:spPr>
          <a:xfrm>
            <a:off x="5930510" y="4532886"/>
            <a:ext cx="196847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smtClean="0"/>
              <a:t>LABW </a:t>
            </a:r>
            <a:r>
              <a:rPr lang="de-DE" sz="1000" dirty="0" err="1" smtClean="0"/>
              <a:t>StAL</a:t>
            </a:r>
            <a:r>
              <a:rPr lang="de-DE" sz="1000" dirty="0" smtClean="0"/>
              <a:t> </a:t>
            </a:r>
            <a:r>
              <a:rPr lang="de-DE" sz="1000" dirty="0"/>
              <a:t>EL 68 VI </a:t>
            </a:r>
            <a:r>
              <a:rPr lang="de-DE" sz="1000" dirty="0" err="1"/>
              <a:t>Nr</a:t>
            </a:r>
            <a:r>
              <a:rPr lang="de-DE" sz="1000" dirty="0"/>
              <a:t> 9147 Bild 1</a:t>
            </a:r>
          </a:p>
        </p:txBody>
      </p:sp>
      <p:sp>
        <p:nvSpPr>
          <p:cNvPr id="5" name="Rechteck 4"/>
          <p:cNvSpPr/>
          <p:nvPr/>
        </p:nvSpPr>
        <p:spPr>
          <a:xfrm>
            <a:off x="2657718" y="4326748"/>
            <a:ext cx="231457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smtClean="0"/>
              <a:t>LABW </a:t>
            </a:r>
            <a:r>
              <a:rPr lang="de-DE" sz="1000" dirty="0" err="1" smtClean="0"/>
              <a:t>HStAS</a:t>
            </a:r>
            <a:r>
              <a:rPr lang="de-DE" sz="1000" dirty="0" smtClean="0"/>
              <a:t> H </a:t>
            </a:r>
            <a:r>
              <a:rPr lang="de-DE" sz="1000" dirty="0"/>
              <a:t>107/18 </a:t>
            </a:r>
            <a:r>
              <a:rPr lang="de-DE" sz="1000" dirty="0" err="1"/>
              <a:t>Bd</a:t>
            </a:r>
            <a:r>
              <a:rPr lang="de-DE" sz="1000" dirty="0"/>
              <a:t> 52 </a:t>
            </a:r>
            <a:r>
              <a:rPr lang="de-DE" sz="1000" dirty="0" err="1"/>
              <a:t>Bl</a:t>
            </a:r>
            <a:r>
              <a:rPr lang="de-DE" sz="1000" dirty="0"/>
              <a:t>. 25 Bild 1</a:t>
            </a:r>
          </a:p>
        </p:txBody>
      </p:sp>
    </p:spTree>
    <p:extLst>
      <p:ext uri="{BB962C8B-B14F-4D97-AF65-F5344CB8AC3E}">
        <p14:creationId xmlns:p14="http://schemas.microsoft.com/office/powerpoint/2010/main" xmlns="" val="11629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Benutzerdefiniert</PresentationFormat>
  <Paragraphs>7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Office</vt:lpstr>
      <vt:lpstr>Benutzerdefiniertes Design</vt:lpstr>
      <vt:lpstr>Folie 1</vt:lpstr>
    </vt:vector>
  </TitlesOfParts>
  <Company>Landesarchiv Baden-Württemberg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Susanne Laux</dc:creator>
  <cp:lastModifiedBy>Laux</cp:lastModifiedBy>
  <cp:revision>125</cp:revision>
  <cp:lastPrinted>2018-11-30T10:33:46Z</cp:lastPrinted>
  <dcterms:created xsi:type="dcterms:W3CDTF">2018-11-23T07:01:21Z</dcterms:created>
  <dcterms:modified xsi:type="dcterms:W3CDTF">2018-12-02T12:04:38Z</dcterms:modified>
</cp:coreProperties>
</file>