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1168" y="-10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937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719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88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416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9734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42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3629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589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474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13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63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98EAF7-C438-7743-9EDB-F2A2D25FE87D}" type="datetimeFigureOut">
              <a:rPr lang="en-US" smtClean="0"/>
              <a:t>30.11.18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3A830-E57A-9C4F-A22A-03A479282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Talksession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mtClean="0">
                <a:solidFill>
                  <a:schemeClr val="tx1"/>
                </a:solidFill>
              </a:rPr>
              <a:t>Forschungspraxis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 descr="GNDCON-Logo4 (1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6823" y="308869"/>
            <a:ext cx="1371599" cy="1458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03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</Words>
  <Application>Microsoft Macintosh PowerPoint</Application>
  <PresentationFormat>On-screen Show (16:9)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E 2</vt:lpstr>
    </vt:vector>
  </TitlesOfParts>
  <Company>wikimedia deutschland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A1</dc:title>
  <dc:creator>barbara fischer</dc:creator>
  <cp:lastModifiedBy>barbara fischer</cp:lastModifiedBy>
  <cp:revision>5</cp:revision>
  <dcterms:created xsi:type="dcterms:W3CDTF">2018-11-30T19:42:55Z</dcterms:created>
  <dcterms:modified xsi:type="dcterms:W3CDTF">2018-11-30T19:52:53Z</dcterms:modified>
</cp:coreProperties>
</file>