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30" r:id="rId2"/>
  </p:sldIdLst>
  <p:sldSz cx="9144000" cy="5143500" type="screen16x9"/>
  <p:notesSz cx="7102475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76">
          <p15:clr>
            <a:srgbClr val="A4A3A4"/>
          </p15:clr>
        </p15:guide>
        <p15:guide id="2" orient="horz" pos="1280">
          <p15:clr>
            <a:srgbClr val="A4A3A4"/>
          </p15:clr>
        </p15:guide>
        <p15:guide id="3" pos="1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C9C9"/>
    <a:srgbClr val="FFFFFF"/>
    <a:srgbClr val="FFCCCC"/>
    <a:srgbClr val="A8F6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5" autoAdjust="0"/>
    <p:restoredTop sz="83461" autoAdjust="0"/>
  </p:normalViewPr>
  <p:slideViewPr>
    <p:cSldViewPr>
      <p:cViewPr varScale="1">
        <p:scale>
          <a:sx n="89" d="100"/>
          <a:sy n="89" d="100"/>
        </p:scale>
        <p:origin x="586" y="72"/>
      </p:cViewPr>
      <p:guideLst>
        <p:guide orient="horz" pos="776"/>
        <p:guide orient="horz" pos="1280"/>
        <p:guide pos="1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3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61442"/>
            <a:ext cx="568198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3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708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1338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87766" y="2498400"/>
            <a:ext cx="7593012" cy="12960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87766" y="2041200"/>
            <a:ext cx="7593012" cy="385200"/>
          </a:xfrm>
        </p:spPr>
        <p:txBody>
          <a:bodyPr/>
          <a:lstStyle>
            <a:lvl1pPr marL="0" indent="0">
              <a:spcBef>
                <a:spcPts val="0"/>
              </a:spcBef>
              <a:buFont typeface="Verdana" pitchFamily="34" charset="0"/>
              <a:buNone/>
              <a:defRPr sz="2000" baseline="0"/>
            </a:lvl1pPr>
          </a:lstStyle>
          <a:p>
            <a:r>
              <a:rPr lang="de-DE" dirty="0" smtClean="0"/>
              <a:t>Namen durch Klicken und Überschreiben hinzufügen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|Renate Behrens  | Stand RDA | Dezember 2018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7020000" cy="1538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|Renate Behrens  | Stand RDA | Dezember 2018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88000" y="1218086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 marL="514350" indent="-514350">
              <a:lnSpc>
                <a:spcPts val="3000"/>
              </a:lnSpc>
              <a:spcBef>
                <a:spcPts val="1680"/>
              </a:spcBef>
              <a:buFont typeface="+mj-lt"/>
              <a:buAutoNum type="arabicPeriod"/>
              <a:defRPr sz="2600" b="1"/>
            </a:lvl1pPr>
            <a:lvl2pPr marL="1179512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2pPr>
            <a:lvl3pPr marL="1533525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3pPr>
            <a:lvl4pPr marL="179863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4pPr>
            <a:lvl5pPr marL="207168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|Renate Behrens  | Stand RDA | Dezember 2018</a:t>
            </a:r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defRPr lang="de-DE" dirty="0" smtClean="0"/>
            </a:lvl1pPr>
            <a:lvl2pPr>
              <a:lnSpc>
                <a:spcPts val="2000"/>
              </a:lnSpc>
              <a:spcBef>
                <a:spcPts val="300"/>
              </a:spcBef>
              <a:defRPr lang="de-DE" sz="1600" dirty="0" smtClean="0"/>
            </a:lvl2pPr>
            <a:lvl3pPr>
              <a:lnSpc>
                <a:spcPts val="2000"/>
              </a:lnSpc>
              <a:spcBef>
                <a:spcPts val="300"/>
              </a:spcBef>
              <a:defRPr lang="de-DE" sz="1600" dirty="0" smtClean="0"/>
            </a:lvl3pPr>
            <a:lvl4pPr>
              <a:lnSpc>
                <a:spcPts val="2000"/>
              </a:lnSpc>
              <a:spcBef>
                <a:spcPts val="300"/>
              </a:spcBef>
              <a:defRPr lang="de-DE" sz="1600" dirty="0" smtClean="0"/>
            </a:lvl4pPr>
            <a:lvl5pPr>
              <a:lnSpc>
                <a:spcPts val="2000"/>
              </a:lnSpc>
              <a:spcBef>
                <a:spcPts val="300"/>
              </a:spcBef>
              <a:defRPr lang="de-DE" sz="1600" dirty="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|Renate Behrens  | Stand RDA | Dezember 2018</a:t>
            </a:r>
            <a:endParaRPr lang="de-DE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|Renate Behrens  | Stand RDA | Dezember 2018</a:t>
            </a:r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mit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|Renate Behrens  | Stand RDA | Dezember 2018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3787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|Renate Behrens  | Stand RDA | Dezember 2018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|Renate Behrens  | Stand RDA | Dezember 2018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|Renate Behrens  | Stand RDA | Dezember 2018</a:t>
            </a:r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dnb_RGB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88000" y="1080000"/>
            <a:ext cx="8460000" cy="77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000" y="2016000"/>
            <a:ext cx="8460000" cy="27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2800" y="410400"/>
            <a:ext cx="70200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|Renate Behrens  | Stand RDA | Dezember 2018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43" r:id="rId6"/>
    <p:sldLayoutId id="2147483738" r:id="rId7"/>
    <p:sldLayoutId id="2147483739" r:id="rId8"/>
    <p:sldLayoutId id="2147483740" r:id="rId9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3000"/>
        </a:lnSpc>
        <a:spcBef>
          <a:spcPts val="9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eativecommons.org/licenses/by-sa/4.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546"/>
          <a:stretch/>
        </p:blipFill>
        <p:spPr>
          <a:xfrm>
            <a:off x="5749696" y="0"/>
            <a:ext cx="3430816" cy="5143500"/>
          </a:xfrm>
          <a:prstGeom prst="rect">
            <a:avLst/>
          </a:prstGeom>
        </p:spPr>
      </p:pic>
      <p:grpSp>
        <p:nvGrpSpPr>
          <p:cNvPr id="4" name="Gruppieren 3"/>
          <p:cNvGrpSpPr/>
          <p:nvPr/>
        </p:nvGrpSpPr>
        <p:grpSpPr>
          <a:xfrm>
            <a:off x="0" y="0"/>
            <a:ext cx="9108504" cy="5143500"/>
            <a:chOff x="0" y="0"/>
            <a:chExt cx="9108504" cy="5143500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770568" cy="5143500"/>
            </a:xfrm>
            <a:prstGeom prst="rect">
              <a:avLst/>
            </a:prstGeom>
          </p:spPr>
        </p:pic>
        <p:sp>
          <p:nvSpPr>
            <p:cNvPr id="14" name="Rechteck 13"/>
            <p:cNvSpPr/>
            <p:nvPr/>
          </p:nvSpPr>
          <p:spPr>
            <a:xfrm>
              <a:off x="5076056" y="4920880"/>
              <a:ext cx="4032448" cy="200055"/>
            </a:xfrm>
            <a:prstGeom prst="rect">
              <a:avLst/>
            </a:prstGeom>
            <a:solidFill>
              <a:srgbClr val="C9C9C9">
                <a:alpha val="85098"/>
              </a:srgbClr>
            </a:solidFill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Von </a:t>
              </a:r>
              <a:r>
                <a:rPr kumimoji="0" lang="de-DE" sz="7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Weltalf</a:t>
              </a:r>
              <a:r>
                <a:rPr kumimoji="0" lang="de-DE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 - Eigenes Werk, </a:t>
              </a:r>
              <a:r>
                <a:rPr kumimoji="0" lang="de-DE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  <a:hlinkClick r:id="rId4"/>
                </a:rPr>
                <a:t>CC BY-SA 4.0</a:t>
              </a:r>
              <a:r>
                <a:rPr kumimoji="0" lang="de-DE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, https://commons.wikimedia.org/w/index.php?curid=41439933</a:t>
              </a:r>
            </a:p>
          </p:txBody>
        </p:sp>
      </p:grpSp>
      <p:sp>
        <p:nvSpPr>
          <p:cNvPr id="12" name="Titel 1"/>
          <p:cNvSpPr txBox="1">
            <a:spLocks/>
          </p:cNvSpPr>
          <p:nvPr/>
        </p:nvSpPr>
        <p:spPr>
          <a:xfrm>
            <a:off x="323528" y="411510"/>
            <a:ext cx="5447040" cy="2952328"/>
          </a:xfrm>
          <a:prstGeom prst="rect">
            <a:avLst/>
          </a:prstGeom>
          <a:solidFill>
            <a:srgbClr val="FFFFFF">
              <a:alpha val="85098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1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GNDCon 2018</a:t>
            </a:r>
            <a:r>
              <a:rPr kumimoji="0" lang="it-IT" sz="4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/>
            </a:r>
            <a:br>
              <a:rPr kumimoji="0" lang="it-IT" sz="4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</a:br>
            <a:r>
              <a:rPr kumimoji="0" lang="it-IT" sz="41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Deep</a:t>
            </a:r>
            <a:r>
              <a:rPr kumimoji="0" lang="it-IT" sz="41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Dive Session E3: </a:t>
            </a:r>
            <a:r>
              <a:rPr kumimoji="0" lang="it-IT" sz="41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Relevanzkriterien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/>
            </a:r>
            <a:b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</a:br>
            <a:r>
              <a:rPr kumimoji="0" lang="de-DE" sz="21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4. Dezember 2018</a:t>
            </a:r>
            <a:br>
              <a:rPr kumimoji="0" lang="de-DE" sz="21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</a:br>
            <a:r>
              <a:rPr kumimoji="0" lang="de-DE" sz="21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/>
            </a:r>
            <a:br>
              <a:rPr kumimoji="0" lang="de-DE" sz="21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</a:br>
            <a:r>
              <a:rPr kumimoji="0" lang="de-DE" sz="21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Renate Behrens (DNB), Simone Bleuler (NB) und Susanne Laux (LABW)</a:t>
            </a:r>
            <a:endParaRPr kumimoji="0" lang="de-DE" sz="2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1885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-Variante_16x9 Folienmaster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PPT-Vorlage-Variante_16x9</Template>
  <TotalTime>0</TotalTime>
  <Words>16</Words>
  <Application>Microsoft Office PowerPoint</Application>
  <PresentationFormat>Bildschirmpräsentation (16:9)</PresentationFormat>
  <Paragraphs>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PPT-Vorlage-Variante_16x9 Folienmaster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the European Representative to the RSC</dc:title>
  <dc:creator>Behrens-Neumann, Renate</dc:creator>
  <cp:lastModifiedBy>Bufalino, Cinzia</cp:lastModifiedBy>
  <cp:revision>93</cp:revision>
  <cp:lastPrinted>2018-05-28T06:18:14Z</cp:lastPrinted>
  <dcterms:created xsi:type="dcterms:W3CDTF">2018-05-14T13:38:48Z</dcterms:created>
  <dcterms:modified xsi:type="dcterms:W3CDTF">2018-11-29T11:31:54Z</dcterms:modified>
</cp:coreProperties>
</file>