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6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37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1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41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73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42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62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8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7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3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3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Deep Dive Session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Handschriften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GNDCON-Logo4 (1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823" y="308869"/>
            <a:ext cx="1371599" cy="145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3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C1</vt:lpstr>
    </vt:vector>
  </TitlesOfParts>
  <Company>wikimedia deutschland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A1</dc:title>
  <dc:creator>barbara fischer</dc:creator>
  <cp:lastModifiedBy>barbara fischer</cp:lastModifiedBy>
  <cp:revision>3</cp:revision>
  <dcterms:created xsi:type="dcterms:W3CDTF">2018-11-30T19:42:55Z</dcterms:created>
  <dcterms:modified xsi:type="dcterms:W3CDTF">2018-11-30T19:50:09Z</dcterms:modified>
</cp:coreProperties>
</file>