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90" y="6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26677-FA4A-4F17-899F-3A410E8BC6EB}" type="datetimeFigureOut">
              <a:rPr lang="de-DE" smtClean="0"/>
              <a:t>21.11.2018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E5771-F6F0-4728-8AC9-EB06BD9F3E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7073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26677-FA4A-4F17-899F-3A410E8BC6EB}" type="datetimeFigureOut">
              <a:rPr lang="de-DE" smtClean="0"/>
              <a:t>21.11.2018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E5771-F6F0-4728-8AC9-EB06BD9F3E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890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26677-FA4A-4F17-899F-3A410E8BC6EB}" type="datetimeFigureOut">
              <a:rPr lang="de-DE" smtClean="0"/>
              <a:t>21.11.2018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E5771-F6F0-4728-8AC9-EB06BD9F3E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6056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26677-FA4A-4F17-899F-3A410E8BC6EB}" type="datetimeFigureOut">
              <a:rPr lang="de-DE" smtClean="0"/>
              <a:t>21.11.2018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E5771-F6F0-4728-8AC9-EB06BD9F3E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5781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26677-FA4A-4F17-899F-3A410E8BC6EB}" type="datetimeFigureOut">
              <a:rPr lang="de-DE" smtClean="0"/>
              <a:t>21.11.2018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E5771-F6F0-4728-8AC9-EB06BD9F3E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7199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26677-FA4A-4F17-899F-3A410E8BC6EB}" type="datetimeFigureOut">
              <a:rPr lang="de-DE" smtClean="0"/>
              <a:t>21.11.2018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E5771-F6F0-4728-8AC9-EB06BD9F3E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0152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26677-FA4A-4F17-899F-3A410E8BC6EB}" type="datetimeFigureOut">
              <a:rPr lang="de-DE" smtClean="0"/>
              <a:t>21.11.2018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E5771-F6F0-4728-8AC9-EB06BD9F3E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3932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26677-FA4A-4F17-899F-3A410E8BC6EB}" type="datetimeFigureOut">
              <a:rPr lang="de-DE" smtClean="0"/>
              <a:t>21.11.2018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E5771-F6F0-4728-8AC9-EB06BD9F3E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4399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26677-FA4A-4F17-899F-3A410E8BC6EB}" type="datetimeFigureOut">
              <a:rPr lang="de-DE" smtClean="0"/>
              <a:t>21.11.2018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E5771-F6F0-4728-8AC9-EB06BD9F3E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0054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26677-FA4A-4F17-899F-3A410E8BC6EB}" type="datetimeFigureOut">
              <a:rPr lang="de-DE" smtClean="0"/>
              <a:t>21.11.2018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E5771-F6F0-4728-8AC9-EB06BD9F3E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9811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26677-FA4A-4F17-899F-3A410E8BC6EB}" type="datetimeFigureOut">
              <a:rPr lang="de-DE" smtClean="0"/>
              <a:t>21.11.2018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E5771-F6F0-4728-8AC9-EB06BD9F3E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7998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26677-FA4A-4F17-899F-3A410E8BC6EB}" type="datetimeFigureOut">
              <a:rPr lang="de-DE" smtClean="0"/>
              <a:t>21.11.2018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E5771-F6F0-4728-8AC9-EB06BD9F3E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9476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t.wikipedia.org/wiki/File:Cesare_Bazzani.jpg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commons.wikimedia.org/w/index.php?curid=4511401" TargetMode="Externa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540472"/>
            <a:ext cx="9144000" cy="872692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GND-Ontologie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1413164"/>
            <a:ext cx="9144000" cy="554181"/>
          </a:xfrm>
        </p:spPr>
        <p:txBody>
          <a:bodyPr/>
          <a:lstStyle/>
          <a:p>
            <a:r>
              <a:rPr lang="de-DE" dirty="0" smtClean="0"/>
              <a:t>Wie viel semantische Expressivität braucht die GND?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886" y="1884216"/>
            <a:ext cx="3528871" cy="4843549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 rot="16200000">
            <a:off x="10928721" y="6054718"/>
            <a:ext cx="129073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600" dirty="0" smtClean="0"/>
              <a:t>Bild: </a:t>
            </a:r>
            <a:r>
              <a:rPr lang="de-DE" sz="600" dirty="0" smtClean="0">
                <a:hlinkClick r:id="rId3"/>
              </a:rPr>
              <a:t>it.wikipedia.org</a:t>
            </a:r>
            <a:r>
              <a:rPr lang="de-DE" sz="600" dirty="0" smtClean="0"/>
              <a:t> Public Domain</a:t>
            </a:r>
            <a:endParaRPr lang="de-DE" sz="60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" y="2424400"/>
            <a:ext cx="5621743" cy="3575077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 rot="16200000">
            <a:off x="-615526" y="5097072"/>
            <a:ext cx="176683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/>
              <a:t>Von Gryffindor, </a:t>
            </a:r>
            <a:r>
              <a:rPr lang="en-US" sz="600" dirty="0" smtClean="0">
                <a:hlinkClick r:id="rId5"/>
              </a:rPr>
              <a:t>Wikimedia Commons</a:t>
            </a:r>
            <a:r>
              <a:rPr lang="en-US" sz="600" dirty="0" smtClean="0"/>
              <a:t> </a:t>
            </a:r>
            <a:r>
              <a:rPr lang="en-US" sz="600" dirty="0" smtClean="0"/>
              <a:t>CC BY-SA 3.0</a:t>
            </a:r>
            <a:endParaRPr lang="de-DE" sz="600" dirty="0"/>
          </a:p>
        </p:txBody>
      </p:sp>
      <p:cxnSp>
        <p:nvCxnSpPr>
          <p:cNvPr id="12" name="Gekrümmter Verbinder 11"/>
          <p:cNvCxnSpPr/>
          <p:nvPr/>
        </p:nvCxnSpPr>
        <p:spPr>
          <a:xfrm flipV="1">
            <a:off x="6074321" y="4103649"/>
            <a:ext cx="1878565" cy="716424"/>
          </a:xfrm>
          <a:prstGeom prst="curvedConnector3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6217450" y="3793557"/>
            <a:ext cx="1546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gndo:architect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307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Breitbild</PresentationFormat>
  <Paragraphs>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GND-Ontologie</vt:lpstr>
    </vt:vector>
  </TitlesOfParts>
  <Company>Deutsche Nationalbibliothek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GND-Ontologie</dc:title>
  <dc:creator>Svensson, Lars</dc:creator>
  <cp:lastModifiedBy>Svensson, Lars</cp:lastModifiedBy>
  <cp:revision>2</cp:revision>
  <dcterms:created xsi:type="dcterms:W3CDTF">2018-11-21T08:25:13Z</dcterms:created>
  <dcterms:modified xsi:type="dcterms:W3CDTF">2018-11-21T08:57:58Z</dcterms:modified>
</cp:coreProperties>
</file>