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9" r:id="rId1"/>
    <p:sldMasterId id="2147483885" r:id="rId2"/>
    <p:sldMasterId id="2147483895" r:id="rId3"/>
    <p:sldMasterId id="2147483905" r:id="rId4"/>
  </p:sldMasterIdLst>
  <p:notesMasterIdLst>
    <p:notesMasterId r:id="rId21"/>
  </p:notesMasterIdLst>
  <p:sldIdLst>
    <p:sldId id="268" r:id="rId5"/>
    <p:sldId id="271" r:id="rId6"/>
    <p:sldId id="282" r:id="rId7"/>
    <p:sldId id="272" r:id="rId8"/>
    <p:sldId id="273" r:id="rId9"/>
    <p:sldId id="295" r:id="rId10"/>
    <p:sldId id="276" r:id="rId11"/>
    <p:sldId id="277" r:id="rId12"/>
    <p:sldId id="287" r:id="rId13"/>
    <p:sldId id="290" r:id="rId14"/>
    <p:sldId id="284" r:id="rId15"/>
    <p:sldId id="292" r:id="rId16"/>
    <p:sldId id="293" r:id="rId17"/>
    <p:sldId id="280" r:id="rId18"/>
    <p:sldId id="278" r:id="rId19"/>
    <p:sldId id="291" r:id="rId20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 E" initials="EE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AFAD"/>
    <a:srgbClr val="595959"/>
    <a:srgbClr val="C439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92" autoAdjust="0"/>
    <p:restoredTop sz="69048" autoAdjust="0"/>
  </p:normalViewPr>
  <p:slideViewPr>
    <p:cSldViewPr snapToGrid="0">
      <p:cViewPr varScale="1">
        <p:scale>
          <a:sx n="50" d="100"/>
          <a:sy n="50" d="100"/>
        </p:scale>
        <p:origin x="1308" y="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D2DF53-3A49-914A-AC82-BE22292B8326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8B4C93-831D-8245-9C1C-EAB8584AE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055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B4C93-831D-8245-9C1C-EAB8584AE77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156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 smtClean="0"/>
              <a:t>Riksantikvarieämbetet</a:t>
            </a:r>
            <a:r>
              <a:rPr lang="sv-SE" baseline="0" dirty="0" smtClean="0"/>
              <a:t> - </a:t>
            </a:r>
            <a:r>
              <a:rPr lang="sv-S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Swedish National </a:t>
            </a:r>
            <a:r>
              <a:rPr lang="sv-SE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Heritage</a:t>
            </a:r>
            <a:r>
              <a:rPr lang="sv-S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Board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B4C93-831D-8245-9C1C-EAB8584AE77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983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B4C93-831D-8245-9C1C-EAB8584AE77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7708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5113" cy="3722687"/>
          </a:xfrm>
        </p:spPr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1A3C56-CEC4-409D-B89B-5CFAA7505EE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242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kgrund, rubrik, ingres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1">
            <a:extLst>
              <a:ext uri="{FF2B5EF4-FFF2-40B4-BE49-F238E27FC236}">
                <a16:creationId xmlns:a16="http://schemas.microsoft.com/office/drawing/2014/main" id="{A62368BA-F2AF-4679-8EB5-2DE0647DF20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9787" y="1089024"/>
            <a:ext cx="9988551" cy="86272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 algn="l">
              <a:lnSpc>
                <a:spcPct val="90000"/>
              </a:lnSpc>
              <a:defRPr sz="5400" b="1" baseline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Skriv titel här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A17F7B32-AC9B-4804-9856-1FFA57AE66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788" y="1951745"/>
            <a:ext cx="9988550" cy="5455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– skriv undertitel här</a:t>
            </a:r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1454F5EC-0DB6-4AB4-96CC-8977D6A5A1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787" y="6375986"/>
            <a:ext cx="4410075" cy="3454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Förnamn Efternamn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kgrund, rubrik, ingres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1">
            <a:extLst>
              <a:ext uri="{FF2B5EF4-FFF2-40B4-BE49-F238E27FC236}">
                <a16:creationId xmlns:a16="http://schemas.microsoft.com/office/drawing/2014/main" id="{A62368BA-F2AF-4679-8EB5-2DE0647DF20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9787" y="1089024"/>
            <a:ext cx="9988551" cy="86272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 algn="l">
              <a:lnSpc>
                <a:spcPct val="90000"/>
              </a:lnSpc>
              <a:defRPr sz="5400" b="1" baseline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Skriv titel här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A17F7B32-AC9B-4804-9856-1FFA57AE66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788" y="1951745"/>
            <a:ext cx="9988550" cy="5455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– skriv undertitel här</a:t>
            </a:r>
          </a:p>
        </p:txBody>
      </p:sp>
      <p:sp>
        <p:nvSpPr>
          <p:cNvPr id="7" name="Platshållare för text 5">
            <a:extLst>
              <a:ext uri="{FF2B5EF4-FFF2-40B4-BE49-F238E27FC236}">
                <a16:creationId xmlns:a16="http://schemas.microsoft.com/office/drawing/2014/main" id="{6590247E-7C22-0E4F-BF31-0B1B29FF2BA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787" y="6375986"/>
            <a:ext cx="4410075" cy="3454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Förnamn Efternamn</a:t>
            </a:r>
          </a:p>
        </p:txBody>
      </p:sp>
    </p:spTree>
    <p:extLst>
      <p:ext uri="{BB962C8B-B14F-4D97-AF65-F5344CB8AC3E}">
        <p14:creationId xmlns:p14="http://schemas.microsoft.com/office/powerpoint/2010/main" val="3197076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(förvald eller egen), rubrik, ingress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F6974C00-3486-4CDA-96CC-FA93F7C5478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Lägg till egen bakgrundsbild genom att klicka på bildikonen</a:t>
            </a:r>
          </a:p>
        </p:txBody>
      </p:sp>
      <p:sp>
        <p:nvSpPr>
          <p:cNvPr id="8" name="Rubrik 1">
            <a:extLst>
              <a:ext uri="{FF2B5EF4-FFF2-40B4-BE49-F238E27FC236}">
                <a16:creationId xmlns:a16="http://schemas.microsoft.com/office/drawing/2014/main" id="{0D9A425F-F29C-4DEF-BF12-253AB7949C1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9787" y="1089024"/>
            <a:ext cx="9988551" cy="86272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 algn="l">
              <a:lnSpc>
                <a:spcPct val="90000"/>
              </a:lnSpc>
              <a:defRPr sz="5400" b="1" baseline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Skriv titel här</a:t>
            </a:r>
          </a:p>
        </p:txBody>
      </p:sp>
      <p:sp>
        <p:nvSpPr>
          <p:cNvPr id="9" name="Platshållare för text 2">
            <a:extLst>
              <a:ext uri="{FF2B5EF4-FFF2-40B4-BE49-F238E27FC236}">
                <a16:creationId xmlns:a16="http://schemas.microsoft.com/office/drawing/2014/main" id="{47976395-2A14-4EC3-A6D5-BBF86F715F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788" y="1951745"/>
            <a:ext cx="9988550" cy="5455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– skriv undertitel här</a:t>
            </a:r>
          </a:p>
        </p:txBody>
      </p:sp>
      <p:sp>
        <p:nvSpPr>
          <p:cNvPr id="7" name="Platshållare för text 5">
            <a:extLst>
              <a:ext uri="{FF2B5EF4-FFF2-40B4-BE49-F238E27FC236}">
                <a16:creationId xmlns:a16="http://schemas.microsoft.com/office/drawing/2014/main" id="{41AF7282-A216-794E-826A-4A73289894B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787" y="6375986"/>
            <a:ext cx="4410075" cy="3454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Förnamn Efternamn</a:t>
            </a:r>
          </a:p>
        </p:txBody>
      </p:sp>
    </p:spTree>
    <p:extLst>
      <p:ext uri="{BB962C8B-B14F-4D97-AF65-F5344CB8AC3E}">
        <p14:creationId xmlns:p14="http://schemas.microsoft.com/office/powerpoint/2010/main" val="936262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F5936E-910E-4353-B061-553450E57C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736601"/>
            <a:ext cx="10589820" cy="77787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4000" b="1" baseline="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Skriv rubrik här med plats för en rad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1F42423-2891-47C8-B9E0-E1BF65C4D6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431A8821-3E13-43D2-82C7-EE9D047E0C44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C4C7C74A-82E9-4E08-B581-C47742DCE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E3DD935-6933-426E-864F-9C4FC99B0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22" name="Platshållare för text 21">
            <a:extLst>
              <a:ext uri="{FF2B5EF4-FFF2-40B4-BE49-F238E27FC236}">
                <a16:creationId xmlns:a16="http://schemas.microsoft.com/office/drawing/2014/main" id="{EA193844-F090-4300-9C20-94CE3D66DF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844675"/>
            <a:ext cx="10589820" cy="4191000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ts val="2400"/>
              </a:lnSpc>
              <a:spcBef>
                <a:spcPts val="1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1800"/>
            </a:lvl1pPr>
            <a:lvl2pPr marL="468000" indent="-216000">
              <a:lnSpc>
                <a:spcPts val="24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–"/>
              <a:defRPr sz="1800"/>
            </a:lvl2pPr>
            <a:lvl3pPr>
              <a:lnSpc>
                <a:spcPts val="2400"/>
              </a:lnSpc>
              <a:spcBef>
                <a:spcPts val="1000"/>
              </a:spcBef>
              <a:buClr>
                <a:schemeClr val="bg2"/>
              </a:buClr>
              <a:defRPr sz="1800"/>
            </a:lvl3pPr>
            <a:lvl4pPr>
              <a:lnSpc>
                <a:spcPts val="2400"/>
              </a:lnSpc>
              <a:spcBef>
                <a:spcPts val="1000"/>
              </a:spcBef>
              <a:buClr>
                <a:schemeClr val="bg2"/>
              </a:buClr>
              <a:defRPr/>
            </a:lvl4pPr>
            <a:lvl5pPr marL="2057400" indent="-228600">
              <a:lnSpc>
                <a:spcPts val="2400"/>
              </a:lnSpc>
              <a:spcBef>
                <a:spcPts val="1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sv-SE" dirty="0"/>
              <a:t>Skriv punktlista för första nivån här</a:t>
            </a:r>
          </a:p>
          <a:p>
            <a:pPr lvl="1"/>
            <a:r>
              <a:rPr lang="sv-SE" dirty="0"/>
              <a:t>Skriv punktlista för andra nivån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267123144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7469">
          <p15:clr>
            <a:srgbClr val="FBAE40"/>
          </p15:clr>
        </p15:guide>
        <p15:guide id="2" orient="horz" pos="116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,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F5936E-910E-4353-B061-553450E57C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736601"/>
            <a:ext cx="10589821" cy="12668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4000" b="1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Skriv rubrik här</a:t>
            </a:r>
            <a:br>
              <a:rPr lang="sv-SE" dirty="0"/>
            </a:br>
            <a:r>
              <a:rPr lang="sv-SE" dirty="0"/>
              <a:t>med plats för två rader</a:t>
            </a:r>
          </a:p>
        </p:txBody>
      </p:sp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7BA38D83-141C-4C62-A7AC-A12C26C23520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2095500"/>
            <a:ext cx="10589821" cy="4025900"/>
          </a:xfrm>
          <a:prstGeom prst="rect">
            <a:avLst/>
          </a:prstGeom>
        </p:spPr>
        <p:txBody>
          <a:bodyPr/>
          <a:lstStyle>
            <a:lvl1pPr>
              <a:lnSpc>
                <a:spcPts val="2400"/>
              </a:lnSpc>
              <a:spcBef>
                <a:spcPts val="1000"/>
              </a:spcBef>
              <a:buClr>
                <a:schemeClr val="bg2"/>
              </a:buClr>
              <a:defRPr sz="1800"/>
            </a:lvl1pPr>
            <a:lvl2pPr marL="685800" indent="-228600">
              <a:lnSpc>
                <a:spcPts val="2400"/>
              </a:lnSpc>
              <a:spcBef>
                <a:spcPts val="1000"/>
              </a:spcBef>
              <a:buFont typeface="Arial" panose="020B0604020202020204" pitchFamily="34" charset="0"/>
              <a:buChar char="–"/>
              <a:defRPr sz="1800" baseline="0"/>
            </a:lvl2pPr>
            <a:lvl3pPr>
              <a:lnSpc>
                <a:spcPts val="2400"/>
              </a:lnSpc>
              <a:spcBef>
                <a:spcPts val="1000"/>
              </a:spcBef>
              <a:buClr>
                <a:schemeClr val="bg2"/>
              </a:buClr>
              <a:defRPr sz="1800"/>
            </a:lvl3pPr>
            <a:lvl4pPr>
              <a:lnSpc>
                <a:spcPts val="2400"/>
              </a:lnSpc>
              <a:spcBef>
                <a:spcPts val="1000"/>
              </a:spcBef>
              <a:buClr>
                <a:schemeClr val="bg2"/>
              </a:buClr>
              <a:defRPr/>
            </a:lvl4pPr>
            <a:lvl5pPr>
              <a:lnSpc>
                <a:spcPts val="2400"/>
              </a:lnSpc>
              <a:spcBef>
                <a:spcPts val="1000"/>
              </a:spcBef>
              <a:buClr>
                <a:schemeClr val="bg2"/>
              </a:buClr>
              <a:defRPr/>
            </a:lvl5pPr>
          </a:lstStyle>
          <a:p>
            <a:pPr lvl="0"/>
            <a:r>
              <a:rPr lang="sv-SE" dirty="0"/>
              <a:t>Skriv punktlista för första nivån, eller vanlig text genom att trycka </a:t>
            </a:r>
            <a:r>
              <a:rPr lang="sv-SE" dirty="0" err="1"/>
              <a:t>backsteg</a:t>
            </a:r>
            <a:r>
              <a:rPr lang="sv-SE" dirty="0"/>
              <a:t> för att ta bort punktlista.</a:t>
            </a:r>
          </a:p>
          <a:p>
            <a:pPr lvl="1"/>
            <a:r>
              <a:rPr lang="sv-SE" dirty="0"/>
              <a:t>Skriv andra nivås punktlista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7" name="Platshållare för datum 3">
            <a:extLst>
              <a:ext uri="{FF2B5EF4-FFF2-40B4-BE49-F238E27FC236}">
                <a16:creationId xmlns:a16="http://schemas.microsoft.com/office/drawing/2014/main" id="{E02AF752-079A-4755-BCD9-74CFFD079B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75D2D7B-ED2F-4021-B48A-6AF10C6C2279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8" name="Platshållare för sidfot 4">
            <a:extLst>
              <a:ext uri="{FF2B5EF4-FFF2-40B4-BE49-F238E27FC236}">
                <a16:creationId xmlns:a16="http://schemas.microsoft.com/office/drawing/2014/main" id="{D1DD68C5-E5E7-41B0-AE39-2353B92B1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9" name="Platshållare för bildnummer 5">
            <a:extLst>
              <a:ext uri="{FF2B5EF4-FFF2-40B4-BE49-F238E27FC236}">
                <a16:creationId xmlns:a16="http://schemas.microsoft.com/office/drawing/2014/main" id="{1E5C034E-63F1-4F55-BC14-EF0D6C827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7587875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7197">
          <p15:clr>
            <a:srgbClr val="FBAE40"/>
          </p15:clr>
        </p15:guide>
        <p15:guide id="2" orient="horz" pos="3226">
          <p15:clr>
            <a:srgbClr val="FBAE40"/>
          </p15:clr>
        </p15:guide>
        <p15:guide id="3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gress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F5936E-910E-4353-B061-553450E57C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736601"/>
            <a:ext cx="10589820" cy="1292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4000" b="1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Skriv rubrik här</a:t>
            </a:r>
            <a:br>
              <a:rPr lang="sv-SE" dirty="0"/>
            </a:br>
            <a:r>
              <a:rPr lang="sv-SE" dirty="0"/>
              <a:t>med plats för två rader</a:t>
            </a:r>
          </a:p>
        </p:txBody>
      </p:sp>
      <p:sp>
        <p:nvSpPr>
          <p:cNvPr id="22" name="Platshållare för text 21">
            <a:extLst>
              <a:ext uri="{FF2B5EF4-FFF2-40B4-BE49-F238E27FC236}">
                <a16:creationId xmlns:a16="http://schemas.microsoft.com/office/drawing/2014/main" id="{EA193844-F090-4300-9C20-94CE3D66DF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711395"/>
            <a:ext cx="10589820" cy="3324280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ts val="2400"/>
              </a:lnSpc>
              <a:spcBef>
                <a:spcPts val="1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1800"/>
            </a:lvl1pPr>
            <a:lvl2pPr marL="468000" indent="-216000">
              <a:lnSpc>
                <a:spcPts val="24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–"/>
              <a:defRPr sz="1800"/>
            </a:lvl2pPr>
            <a:lvl3pPr>
              <a:lnSpc>
                <a:spcPts val="2400"/>
              </a:lnSpc>
              <a:spcBef>
                <a:spcPts val="1000"/>
              </a:spcBef>
              <a:buClr>
                <a:schemeClr val="bg2"/>
              </a:buClr>
              <a:defRPr sz="1800"/>
            </a:lvl3pPr>
            <a:lvl4pPr>
              <a:lnSpc>
                <a:spcPts val="2400"/>
              </a:lnSpc>
              <a:spcBef>
                <a:spcPts val="1000"/>
              </a:spcBef>
              <a:buClr>
                <a:schemeClr val="bg2"/>
              </a:buClr>
              <a:defRPr/>
            </a:lvl4pPr>
            <a:lvl5pPr marL="2057400" indent="-228600">
              <a:lnSpc>
                <a:spcPts val="2400"/>
              </a:lnSpc>
              <a:spcBef>
                <a:spcPts val="1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sv-SE" dirty="0"/>
              <a:t>Skriv punktlista för första nivån här</a:t>
            </a:r>
          </a:p>
          <a:p>
            <a:pPr lvl="1"/>
            <a:r>
              <a:rPr lang="sv-SE" dirty="0"/>
              <a:t>Skriv punktlista för andra nivån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15DE9479-ED5E-4744-97BE-BF95C971BF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2028826"/>
            <a:ext cx="10590213" cy="4919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2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sv-SE" dirty="0"/>
              <a:t>Skriv undertitel här</a:t>
            </a:r>
          </a:p>
        </p:txBody>
      </p:sp>
      <p:sp>
        <p:nvSpPr>
          <p:cNvPr id="9" name="Platshållare för datum 3">
            <a:extLst>
              <a:ext uri="{FF2B5EF4-FFF2-40B4-BE49-F238E27FC236}">
                <a16:creationId xmlns:a16="http://schemas.microsoft.com/office/drawing/2014/main" id="{CADBB7FD-E569-44FC-BF8C-17042BCE52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DB234157-BDE4-4FA0-AEF6-08BB11837E03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10" name="Platshållare för sidfot 4">
            <a:extLst>
              <a:ext uri="{FF2B5EF4-FFF2-40B4-BE49-F238E27FC236}">
                <a16:creationId xmlns:a16="http://schemas.microsoft.com/office/drawing/2014/main" id="{BC9A5AAE-6682-44D7-A6BA-8B38EC3ED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1" name="Platshållare för bildnummer 5">
            <a:extLst>
              <a:ext uri="{FF2B5EF4-FFF2-40B4-BE49-F238E27FC236}">
                <a16:creationId xmlns:a16="http://schemas.microsoft.com/office/drawing/2014/main" id="{96FBF6F6-339F-4C6B-91E3-11217F89A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5548721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7469">
          <p15:clr>
            <a:srgbClr val="FBAE40"/>
          </p15:clr>
        </p15:guide>
        <p15:guide id="2" orient="horz" pos="116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F5936E-910E-4353-B061-553450E57C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736601"/>
            <a:ext cx="5591175" cy="78740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4000" b="1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Skriv rubrik här</a:t>
            </a:r>
          </a:p>
        </p:txBody>
      </p:sp>
      <p:sp>
        <p:nvSpPr>
          <p:cNvPr id="22" name="Platshållare för text 21">
            <a:extLst>
              <a:ext uri="{FF2B5EF4-FFF2-40B4-BE49-F238E27FC236}">
                <a16:creationId xmlns:a16="http://schemas.microsoft.com/office/drawing/2014/main" id="{EA193844-F090-4300-9C20-94CE3D66DF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806575"/>
            <a:ext cx="5591174" cy="4229100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ts val="2400"/>
              </a:lnSpc>
              <a:spcBef>
                <a:spcPts val="1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1800"/>
            </a:lvl1pPr>
            <a:lvl2pPr marL="468000" indent="-216000">
              <a:lnSpc>
                <a:spcPts val="24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–"/>
              <a:defRPr sz="1800"/>
            </a:lvl2pPr>
            <a:lvl3pPr>
              <a:lnSpc>
                <a:spcPts val="2400"/>
              </a:lnSpc>
              <a:spcBef>
                <a:spcPts val="1000"/>
              </a:spcBef>
              <a:buClr>
                <a:schemeClr val="bg2"/>
              </a:buClr>
              <a:defRPr sz="1800"/>
            </a:lvl3pPr>
            <a:lvl4pPr>
              <a:lnSpc>
                <a:spcPts val="2400"/>
              </a:lnSpc>
              <a:spcBef>
                <a:spcPts val="1000"/>
              </a:spcBef>
              <a:buClr>
                <a:schemeClr val="bg2"/>
              </a:buClr>
              <a:defRPr/>
            </a:lvl4pPr>
            <a:lvl5pPr marL="2057400" indent="-228600">
              <a:lnSpc>
                <a:spcPts val="2400"/>
              </a:lnSpc>
              <a:spcBef>
                <a:spcPts val="1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sv-SE" dirty="0"/>
              <a:t>Skriv punktlista för första nivån här</a:t>
            </a:r>
          </a:p>
          <a:p>
            <a:pPr lvl="1"/>
            <a:r>
              <a:rPr lang="sv-SE" dirty="0"/>
              <a:t>Skriv punktlista för andra nivån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6EFEED0-7FE9-4BA7-87AD-7B9D6D4C34D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600826" y="736601"/>
            <a:ext cx="5591174" cy="43846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/>
              <a:t>Dra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bild</a:t>
            </a:r>
            <a:r>
              <a:rPr lang="en-US" dirty="0"/>
              <a:t> hit, </a:t>
            </a:r>
            <a:r>
              <a:rPr lang="en-US" dirty="0" err="1"/>
              <a:t>eller</a:t>
            </a:r>
            <a:r>
              <a:rPr lang="en-US" dirty="0"/>
              <a:t> </a:t>
            </a:r>
            <a:r>
              <a:rPr lang="en-US" dirty="0" err="1"/>
              <a:t>klicka</a:t>
            </a:r>
            <a:r>
              <a:rPr lang="en-US" dirty="0"/>
              <a:t>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ikonen</a:t>
            </a:r>
            <a:r>
              <a:rPr lang="en-US" dirty="0"/>
              <a:t> </a:t>
            </a:r>
            <a:r>
              <a:rPr lang="en-US" dirty="0" err="1"/>
              <a:t>nedan</a:t>
            </a:r>
            <a:endParaRPr lang="sv-SE" dirty="0"/>
          </a:p>
        </p:txBody>
      </p:sp>
      <p:sp>
        <p:nvSpPr>
          <p:cNvPr id="8" name="Platshållare för datum 3">
            <a:extLst>
              <a:ext uri="{FF2B5EF4-FFF2-40B4-BE49-F238E27FC236}">
                <a16:creationId xmlns:a16="http://schemas.microsoft.com/office/drawing/2014/main" id="{A96B7CFA-538A-4C90-ABCD-4485056494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8B17FF32-488D-4AF6-8B39-59AA1ED99DA8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9" name="Platshållare för sidfot 4">
            <a:extLst>
              <a:ext uri="{FF2B5EF4-FFF2-40B4-BE49-F238E27FC236}">
                <a16:creationId xmlns:a16="http://schemas.microsoft.com/office/drawing/2014/main" id="{4FD3C38F-55C4-47F1-B79A-64A98C7F6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0" name="Platshållare för bildnummer 5">
            <a:extLst>
              <a:ext uri="{FF2B5EF4-FFF2-40B4-BE49-F238E27FC236}">
                <a16:creationId xmlns:a16="http://schemas.microsoft.com/office/drawing/2014/main" id="{523CE5EE-C194-4F44-9B15-001C9D87B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24359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7469">
          <p15:clr>
            <a:srgbClr val="FBAE40"/>
          </p15:clr>
        </p15:guide>
        <p15:guide id="2" orient="horz" pos="3226">
          <p15:clr>
            <a:srgbClr val="FBAE40"/>
          </p15:clr>
        </p15:guide>
        <p15:guide id="3" pos="4158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F5936E-910E-4353-B061-553450E57C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736601"/>
            <a:ext cx="10589821" cy="12668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4000" b="1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Skriv rubrik här</a:t>
            </a:r>
            <a:br>
              <a:rPr lang="sv-SE" dirty="0"/>
            </a:br>
            <a:r>
              <a:rPr lang="sv-SE" dirty="0"/>
              <a:t>med plats för två rader</a:t>
            </a:r>
          </a:p>
        </p:txBody>
      </p:sp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7BA38D83-141C-4C62-A7AC-A12C26C23520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2095500"/>
            <a:ext cx="5133975" cy="4025900"/>
          </a:xfrm>
          <a:prstGeom prst="rect">
            <a:avLst/>
          </a:prstGeom>
        </p:spPr>
        <p:txBody>
          <a:bodyPr/>
          <a:lstStyle>
            <a:lvl1pPr>
              <a:lnSpc>
                <a:spcPts val="2400"/>
              </a:lnSpc>
              <a:spcBef>
                <a:spcPts val="1000"/>
              </a:spcBef>
              <a:buClr>
                <a:schemeClr val="bg2"/>
              </a:buClr>
              <a:defRPr sz="1800"/>
            </a:lvl1pPr>
            <a:lvl2pPr marL="685800" indent="-228600">
              <a:lnSpc>
                <a:spcPts val="2400"/>
              </a:lnSpc>
              <a:spcBef>
                <a:spcPts val="1000"/>
              </a:spcBef>
              <a:buFont typeface="Arial" panose="020B0604020202020204" pitchFamily="34" charset="0"/>
              <a:buChar char="–"/>
              <a:defRPr sz="1800" baseline="0"/>
            </a:lvl2pPr>
            <a:lvl3pPr>
              <a:lnSpc>
                <a:spcPts val="2400"/>
              </a:lnSpc>
              <a:spcBef>
                <a:spcPts val="1000"/>
              </a:spcBef>
              <a:buClr>
                <a:schemeClr val="bg2"/>
              </a:buClr>
              <a:defRPr sz="1800"/>
            </a:lvl3pPr>
            <a:lvl4pPr>
              <a:lnSpc>
                <a:spcPts val="2400"/>
              </a:lnSpc>
              <a:spcBef>
                <a:spcPts val="1000"/>
              </a:spcBef>
              <a:buClr>
                <a:schemeClr val="bg2"/>
              </a:buClr>
              <a:defRPr/>
            </a:lvl4pPr>
            <a:lvl5pPr>
              <a:lnSpc>
                <a:spcPts val="2400"/>
              </a:lnSpc>
              <a:spcBef>
                <a:spcPts val="1000"/>
              </a:spcBef>
              <a:buClr>
                <a:schemeClr val="bg2"/>
              </a:buClr>
              <a:defRPr/>
            </a:lvl5pPr>
          </a:lstStyle>
          <a:p>
            <a:pPr lvl="0"/>
            <a:r>
              <a:rPr lang="sv-SE" dirty="0"/>
              <a:t>Skriv punktlista för första nivån här</a:t>
            </a:r>
          </a:p>
          <a:p>
            <a:pPr lvl="1"/>
            <a:r>
              <a:rPr lang="sv-SE" dirty="0"/>
              <a:t>Skriv punktlista för andra nivån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4" name="Platshållare för innehåll 9">
            <a:extLst>
              <a:ext uri="{FF2B5EF4-FFF2-40B4-BE49-F238E27FC236}">
                <a16:creationId xmlns:a16="http://schemas.microsoft.com/office/drawing/2014/main" id="{0FB31599-C149-4C34-96FC-65CFBB79840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219826" y="2106721"/>
            <a:ext cx="5208196" cy="4025900"/>
          </a:xfrm>
          <a:prstGeom prst="rect">
            <a:avLst/>
          </a:prstGeom>
        </p:spPr>
        <p:txBody>
          <a:bodyPr/>
          <a:lstStyle>
            <a:lvl1pPr>
              <a:lnSpc>
                <a:spcPts val="2400"/>
              </a:lnSpc>
              <a:spcBef>
                <a:spcPts val="1000"/>
              </a:spcBef>
              <a:buClr>
                <a:schemeClr val="bg2"/>
              </a:buClr>
              <a:defRPr sz="1800"/>
            </a:lvl1pPr>
            <a:lvl2pPr marL="685800" indent="-228600">
              <a:lnSpc>
                <a:spcPts val="2400"/>
              </a:lnSpc>
              <a:spcBef>
                <a:spcPts val="1000"/>
              </a:spcBef>
              <a:buFont typeface="Arial" panose="020B0604020202020204" pitchFamily="34" charset="0"/>
              <a:buChar char="–"/>
              <a:defRPr sz="1800" baseline="0"/>
            </a:lvl2pPr>
            <a:lvl3pPr>
              <a:lnSpc>
                <a:spcPts val="2400"/>
              </a:lnSpc>
              <a:spcBef>
                <a:spcPts val="1000"/>
              </a:spcBef>
              <a:buClr>
                <a:schemeClr val="bg2"/>
              </a:buClr>
              <a:defRPr sz="1800"/>
            </a:lvl3pPr>
            <a:lvl4pPr>
              <a:lnSpc>
                <a:spcPts val="2400"/>
              </a:lnSpc>
              <a:spcBef>
                <a:spcPts val="1000"/>
              </a:spcBef>
              <a:buClr>
                <a:schemeClr val="bg2"/>
              </a:buClr>
              <a:defRPr/>
            </a:lvl4pPr>
            <a:lvl5pPr>
              <a:lnSpc>
                <a:spcPts val="2400"/>
              </a:lnSpc>
              <a:spcBef>
                <a:spcPts val="1000"/>
              </a:spcBef>
              <a:buClr>
                <a:schemeClr val="bg2"/>
              </a:buClr>
              <a:defRPr/>
            </a:lvl5pPr>
          </a:lstStyle>
          <a:p>
            <a:pPr lvl="0"/>
            <a:r>
              <a:rPr lang="sv-SE" dirty="0"/>
              <a:t>Skriv punktlista för första nivån här</a:t>
            </a:r>
          </a:p>
          <a:p>
            <a:pPr lvl="1"/>
            <a:r>
              <a:rPr lang="sv-SE" dirty="0"/>
              <a:t>Skriv punktlista för andra nivån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8" name="Platshållare för datum 3">
            <a:extLst>
              <a:ext uri="{FF2B5EF4-FFF2-40B4-BE49-F238E27FC236}">
                <a16:creationId xmlns:a16="http://schemas.microsoft.com/office/drawing/2014/main" id="{5E5F5A30-79A5-486E-8384-5EE573354E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2958AC55-2EF0-45A3-9322-1801CF517CD5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9" name="Platshållare för sidfot 4">
            <a:extLst>
              <a:ext uri="{FF2B5EF4-FFF2-40B4-BE49-F238E27FC236}">
                <a16:creationId xmlns:a16="http://schemas.microsoft.com/office/drawing/2014/main" id="{173512AE-92BA-427E-BEAF-EC8744363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1" name="Platshållare för bildnummer 5">
            <a:extLst>
              <a:ext uri="{FF2B5EF4-FFF2-40B4-BE49-F238E27FC236}">
                <a16:creationId xmlns:a16="http://schemas.microsoft.com/office/drawing/2014/main" id="{22B326AC-2F1F-4FDE-AC27-4069C691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4446323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7197">
          <p15:clr>
            <a:srgbClr val="FBAE40"/>
          </p15:clr>
        </p15:guide>
        <p15:guide id="2" orient="horz" pos="3226">
          <p15:clr>
            <a:srgbClr val="FBAE40"/>
          </p15:clr>
        </p15:guide>
        <p15:guide id="3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 me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datum 3">
            <a:extLst>
              <a:ext uri="{FF2B5EF4-FFF2-40B4-BE49-F238E27FC236}">
                <a16:creationId xmlns:a16="http://schemas.microsoft.com/office/drawing/2014/main" id="{679C56E7-82AB-4922-ACC6-DB93CF3145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D9DE2313-18D3-4196-9A06-47724B27E596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8" name="Platshållare för sidfot 4">
            <a:extLst>
              <a:ext uri="{FF2B5EF4-FFF2-40B4-BE49-F238E27FC236}">
                <a16:creationId xmlns:a16="http://schemas.microsoft.com/office/drawing/2014/main" id="{8C20DEBF-CD8E-4DFC-8ED1-4A480A31C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9" name="Platshållare för bildnummer 5">
            <a:extLst>
              <a:ext uri="{FF2B5EF4-FFF2-40B4-BE49-F238E27FC236}">
                <a16:creationId xmlns:a16="http://schemas.microsoft.com/office/drawing/2014/main" id="{BBBD4592-25F7-42EF-BAA4-1FB9A19B4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521543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7469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 utan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datum 3">
            <a:extLst>
              <a:ext uri="{FF2B5EF4-FFF2-40B4-BE49-F238E27FC236}">
                <a16:creationId xmlns:a16="http://schemas.microsoft.com/office/drawing/2014/main" id="{EBB1C809-7BC7-4DD5-902D-A413C7EC51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77479D05-30B8-440A-8EA1-1D2785ADA242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7" name="Platshållare för sidfot 4">
            <a:extLst>
              <a:ext uri="{FF2B5EF4-FFF2-40B4-BE49-F238E27FC236}">
                <a16:creationId xmlns:a16="http://schemas.microsoft.com/office/drawing/2014/main" id="{DD7E4D14-E82D-4B30-B778-1DE4860E5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8" name="Platshållare för bildnummer 5">
            <a:extLst>
              <a:ext uri="{FF2B5EF4-FFF2-40B4-BE49-F238E27FC236}">
                <a16:creationId xmlns:a16="http://schemas.microsoft.com/office/drawing/2014/main" id="{9CF6A344-490D-4851-AB58-772C75ECE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48273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kgrund, rubrik, ingres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1">
            <a:extLst>
              <a:ext uri="{FF2B5EF4-FFF2-40B4-BE49-F238E27FC236}">
                <a16:creationId xmlns:a16="http://schemas.microsoft.com/office/drawing/2014/main" id="{A62368BA-F2AF-4679-8EB5-2DE0647DF20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9787" y="1089024"/>
            <a:ext cx="9988551" cy="86272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 algn="l">
              <a:lnSpc>
                <a:spcPct val="90000"/>
              </a:lnSpc>
              <a:defRPr sz="5400" b="1" baseline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Skriv titel här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A17F7B32-AC9B-4804-9856-1FFA57AE66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788" y="1951745"/>
            <a:ext cx="9988550" cy="5455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– skriv undertitel här</a:t>
            </a:r>
          </a:p>
        </p:txBody>
      </p:sp>
      <p:sp>
        <p:nvSpPr>
          <p:cNvPr id="7" name="Platshållare för text 5">
            <a:extLst>
              <a:ext uri="{FF2B5EF4-FFF2-40B4-BE49-F238E27FC236}">
                <a16:creationId xmlns:a16="http://schemas.microsoft.com/office/drawing/2014/main" id="{784D8C65-4190-234E-82D4-DFE1B760AE2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787" y="6375986"/>
            <a:ext cx="4410075" cy="3454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Förnamn Efternamn</a:t>
            </a:r>
          </a:p>
        </p:txBody>
      </p:sp>
    </p:spTree>
    <p:extLst>
      <p:ext uri="{BB962C8B-B14F-4D97-AF65-F5344CB8AC3E}">
        <p14:creationId xmlns:p14="http://schemas.microsoft.com/office/powerpoint/2010/main" val="1369516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(förvald eller egen), rubrik, ingress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F6974C00-3486-4CDA-96CC-FA93F7C5478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Lägg till egen bakgrundsbild genom att klicka på bildikonen</a:t>
            </a:r>
          </a:p>
        </p:txBody>
      </p:sp>
      <p:sp>
        <p:nvSpPr>
          <p:cNvPr id="8" name="Rubrik 1">
            <a:extLst>
              <a:ext uri="{FF2B5EF4-FFF2-40B4-BE49-F238E27FC236}">
                <a16:creationId xmlns:a16="http://schemas.microsoft.com/office/drawing/2014/main" id="{0D9A425F-F29C-4DEF-BF12-253AB7949C1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9787" y="1089024"/>
            <a:ext cx="9988551" cy="86272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 algn="l">
              <a:lnSpc>
                <a:spcPct val="90000"/>
              </a:lnSpc>
              <a:defRPr sz="5400" b="1" baseline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Skriv titel här</a:t>
            </a:r>
          </a:p>
        </p:txBody>
      </p:sp>
      <p:sp>
        <p:nvSpPr>
          <p:cNvPr id="9" name="Platshållare för text 2">
            <a:extLst>
              <a:ext uri="{FF2B5EF4-FFF2-40B4-BE49-F238E27FC236}">
                <a16:creationId xmlns:a16="http://schemas.microsoft.com/office/drawing/2014/main" id="{47976395-2A14-4EC3-A6D5-BBF86F715F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788" y="1951745"/>
            <a:ext cx="9988550" cy="5455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– skriv undertitel här</a:t>
            </a:r>
          </a:p>
        </p:txBody>
      </p:sp>
      <p:sp>
        <p:nvSpPr>
          <p:cNvPr id="7" name="Platshållare för text 5">
            <a:extLst>
              <a:ext uri="{FF2B5EF4-FFF2-40B4-BE49-F238E27FC236}">
                <a16:creationId xmlns:a16="http://schemas.microsoft.com/office/drawing/2014/main" id="{CEF1FE1C-AAD0-694F-9254-7FA922E6C4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787" y="6375986"/>
            <a:ext cx="4410075" cy="3454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Förnamn Efternamn</a:t>
            </a:r>
          </a:p>
        </p:txBody>
      </p:sp>
    </p:spTree>
    <p:extLst>
      <p:ext uri="{BB962C8B-B14F-4D97-AF65-F5344CB8AC3E}">
        <p14:creationId xmlns:p14="http://schemas.microsoft.com/office/powerpoint/2010/main" val="25834268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(förvald eller egen), rubrik, ingress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F6974C00-3486-4CDA-96CC-FA93F7C5478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Lägg till egen bakgrundsbild genom att klicka på bildikonen</a:t>
            </a:r>
          </a:p>
        </p:txBody>
      </p:sp>
      <p:sp>
        <p:nvSpPr>
          <p:cNvPr id="8" name="Rubrik 1">
            <a:extLst>
              <a:ext uri="{FF2B5EF4-FFF2-40B4-BE49-F238E27FC236}">
                <a16:creationId xmlns:a16="http://schemas.microsoft.com/office/drawing/2014/main" id="{0D9A425F-F29C-4DEF-BF12-253AB7949C1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9787" y="1089024"/>
            <a:ext cx="9988551" cy="86272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 algn="l">
              <a:lnSpc>
                <a:spcPct val="90000"/>
              </a:lnSpc>
              <a:defRPr sz="5400" b="1" baseline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Skriv titel här</a:t>
            </a:r>
          </a:p>
        </p:txBody>
      </p:sp>
      <p:sp>
        <p:nvSpPr>
          <p:cNvPr id="9" name="Platshållare för text 2">
            <a:extLst>
              <a:ext uri="{FF2B5EF4-FFF2-40B4-BE49-F238E27FC236}">
                <a16:creationId xmlns:a16="http://schemas.microsoft.com/office/drawing/2014/main" id="{47976395-2A14-4EC3-A6D5-BBF86F715F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788" y="1951745"/>
            <a:ext cx="9988550" cy="5455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– skriv undertitel här</a:t>
            </a:r>
          </a:p>
        </p:txBody>
      </p:sp>
      <p:sp>
        <p:nvSpPr>
          <p:cNvPr id="7" name="Platshållare för text 5">
            <a:extLst>
              <a:ext uri="{FF2B5EF4-FFF2-40B4-BE49-F238E27FC236}">
                <a16:creationId xmlns:a16="http://schemas.microsoft.com/office/drawing/2014/main" id="{CD244E68-DEF3-D64A-BD1C-D8D05E94F2A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787" y="6375986"/>
            <a:ext cx="4410075" cy="3454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Förnamn Efternamn</a:t>
            </a:r>
          </a:p>
        </p:txBody>
      </p:sp>
    </p:spTree>
    <p:extLst>
      <p:ext uri="{BB962C8B-B14F-4D97-AF65-F5344CB8AC3E}">
        <p14:creationId xmlns:p14="http://schemas.microsoft.com/office/powerpoint/2010/main" val="13483373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F5936E-910E-4353-B061-553450E57C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736601"/>
            <a:ext cx="10589820" cy="77787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4000" b="1" baseline="0">
                <a:solidFill>
                  <a:schemeClr val="accent5"/>
                </a:solidFill>
              </a:defRPr>
            </a:lvl1pPr>
          </a:lstStyle>
          <a:p>
            <a:r>
              <a:rPr lang="sv-SE" dirty="0"/>
              <a:t>Skriv rubrik här med plats för en rad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1F42423-2891-47C8-B9E0-E1BF65C4D6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1F764B3B-4E06-4506-A900-ED7640C9816F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C4C7C74A-82E9-4E08-B581-C47742DCE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E3DD935-6933-426E-864F-9C4FC99B0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22" name="Platshållare för text 21">
            <a:extLst>
              <a:ext uri="{FF2B5EF4-FFF2-40B4-BE49-F238E27FC236}">
                <a16:creationId xmlns:a16="http://schemas.microsoft.com/office/drawing/2014/main" id="{EA193844-F090-4300-9C20-94CE3D66DF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844675"/>
            <a:ext cx="10589820" cy="4191000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buSzPct val="100000"/>
              <a:buFont typeface="Arial" panose="020B0604020202020204" pitchFamily="34" charset="0"/>
              <a:buChar char="•"/>
              <a:defRPr sz="1800"/>
            </a:lvl1pPr>
            <a:lvl2pPr marL="468000" indent="-216000">
              <a:lnSpc>
                <a:spcPts val="24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–"/>
              <a:defRPr sz="1800"/>
            </a:lvl2pPr>
            <a:lvl3pPr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defRPr sz="1800"/>
            </a:lvl3pPr>
            <a:lvl4pPr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defRPr/>
            </a:lvl4pPr>
            <a:lvl5pPr marL="2057400" indent="-228600"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sv-SE" dirty="0"/>
              <a:t>Skriv punktlista för första nivån här</a:t>
            </a:r>
          </a:p>
          <a:p>
            <a:pPr lvl="1"/>
            <a:r>
              <a:rPr lang="sv-SE" dirty="0"/>
              <a:t>Skriv punktlista för andra nivån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36956504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7469">
          <p15:clr>
            <a:srgbClr val="FBAE40"/>
          </p15:clr>
        </p15:guide>
        <p15:guide id="2" orient="horz" pos="1162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,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F5936E-910E-4353-B061-553450E57C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736601"/>
            <a:ext cx="10589821" cy="12668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4000" b="1">
                <a:solidFill>
                  <a:schemeClr val="accent5"/>
                </a:solidFill>
              </a:defRPr>
            </a:lvl1pPr>
          </a:lstStyle>
          <a:p>
            <a:r>
              <a:rPr lang="sv-SE" dirty="0"/>
              <a:t>Skriv rubrik här</a:t>
            </a:r>
            <a:br>
              <a:rPr lang="sv-SE" dirty="0"/>
            </a:br>
            <a:r>
              <a:rPr lang="sv-SE" dirty="0"/>
              <a:t>med plats för två rader</a:t>
            </a:r>
          </a:p>
        </p:txBody>
      </p:sp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7BA38D83-141C-4C62-A7AC-A12C26C23520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2095500"/>
            <a:ext cx="10589821" cy="4025900"/>
          </a:xfrm>
          <a:prstGeom prst="rect">
            <a:avLst/>
          </a:prstGeom>
        </p:spPr>
        <p:txBody>
          <a:bodyPr/>
          <a:lstStyle>
            <a:lvl1pPr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defRPr sz="1800"/>
            </a:lvl1pPr>
            <a:lvl2pPr marL="685800" indent="-228600">
              <a:lnSpc>
                <a:spcPts val="2400"/>
              </a:lnSpc>
              <a:spcBef>
                <a:spcPts val="1000"/>
              </a:spcBef>
              <a:buFont typeface="Arial" panose="020B0604020202020204" pitchFamily="34" charset="0"/>
              <a:buChar char="–"/>
              <a:defRPr sz="1800" baseline="0"/>
            </a:lvl2pPr>
            <a:lvl3pPr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defRPr sz="1800"/>
            </a:lvl3pPr>
            <a:lvl4pPr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defRPr/>
            </a:lvl4pPr>
            <a:lvl5pPr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defRPr/>
            </a:lvl5pPr>
          </a:lstStyle>
          <a:p>
            <a:pPr lvl="0"/>
            <a:r>
              <a:rPr lang="sv-SE" dirty="0"/>
              <a:t>Skriv punktlista för första nivån, eller vanlig text genom att trycka </a:t>
            </a:r>
            <a:r>
              <a:rPr lang="sv-SE" dirty="0" err="1"/>
              <a:t>backsteg</a:t>
            </a:r>
            <a:r>
              <a:rPr lang="sv-SE" dirty="0"/>
              <a:t> för att ta bort punktlista.</a:t>
            </a:r>
          </a:p>
          <a:p>
            <a:pPr lvl="1"/>
            <a:r>
              <a:rPr lang="sv-SE" dirty="0"/>
              <a:t>Skriv andra nivås punktlista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7" name="Platshållare för datum 3">
            <a:extLst>
              <a:ext uri="{FF2B5EF4-FFF2-40B4-BE49-F238E27FC236}">
                <a16:creationId xmlns:a16="http://schemas.microsoft.com/office/drawing/2014/main" id="{E02AF752-079A-4755-BCD9-74CFFD079B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21061DBB-BB0D-4959-BB73-722171684B35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8" name="Platshållare för sidfot 4">
            <a:extLst>
              <a:ext uri="{FF2B5EF4-FFF2-40B4-BE49-F238E27FC236}">
                <a16:creationId xmlns:a16="http://schemas.microsoft.com/office/drawing/2014/main" id="{D1DD68C5-E5E7-41B0-AE39-2353B92B1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9" name="Platshållare för bildnummer 5">
            <a:extLst>
              <a:ext uri="{FF2B5EF4-FFF2-40B4-BE49-F238E27FC236}">
                <a16:creationId xmlns:a16="http://schemas.microsoft.com/office/drawing/2014/main" id="{1E5C034E-63F1-4F55-BC14-EF0D6C827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3450765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7197">
          <p15:clr>
            <a:srgbClr val="FBAE40"/>
          </p15:clr>
        </p15:guide>
        <p15:guide id="2" orient="horz" pos="3226">
          <p15:clr>
            <a:srgbClr val="FBAE40"/>
          </p15:clr>
        </p15:guide>
        <p15:guide id="3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gress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F5936E-910E-4353-B061-553450E57C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736601"/>
            <a:ext cx="10589820" cy="1292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4000" b="1">
                <a:solidFill>
                  <a:schemeClr val="accent5"/>
                </a:solidFill>
              </a:defRPr>
            </a:lvl1pPr>
          </a:lstStyle>
          <a:p>
            <a:r>
              <a:rPr lang="sv-SE" dirty="0"/>
              <a:t>Skriv rubrik här</a:t>
            </a:r>
            <a:br>
              <a:rPr lang="sv-SE" dirty="0"/>
            </a:br>
            <a:r>
              <a:rPr lang="sv-SE" dirty="0"/>
              <a:t>med plats för två rader</a:t>
            </a:r>
          </a:p>
        </p:txBody>
      </p:sp>
      <p:sp>
        <p:nvSpPr>
          <p:cNvPr id="22" name="Platshållare för text 21">
            <a:extLst>
              <a:ext uri="{FF2B5EF4-FFF2-40B4-BE49-F238E27FC236}">
                <a16:creationId xmlns:a16="http://schemas.microsoft.com/office/drawing/2014/main" id="{EA193844-F090-4300-9C20-94CE3D66DF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711395"/>
            <a:ext cx="10589820" cy="3324280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buSzPct val="100000"/>
              <a:buFont typeface="Arial" panose="020B0604020202020204" pitchFamily="34" charset="0"/>
              <a:buChar char="•"/>
              <a:defRPr sz="1800"/>
            </a:lvl1pPr>
            <a:lvl2pPr marL="468000" indent="-216000">
              <a:lnSpc>
                <a:spcPts val="24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–"/>
              <a:defRPr sz="1800"/>
            </a:lvl2pPr>
            <a:lvl3pPr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defRPr sz="1800"/>
            </a:lvl3pPr>
            <a:lvl4pPr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defRPr/>
            </a:lvl4pPr>
            <a:lvl5pPr marL="2057400" indent="-228600"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sv-SE" dirty="0"/>
              <a:t>Skriv punktlista för första nivån här</a:t>
            </a:r>
          </a:p>
          <a:p>
            <a:pPr lvl="1"/>
            <a:r>
              <a:rPr lang="sv-SE" dirty="0"/>
              <a:t>Skriv punktlista för andra nivån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15DE9479-ED5E-4744-97BE-BF95C971BF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2028826"/>
            <a:ext cx="10590213" cy="4919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accent5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sv-SE" dirty="0"/>
              <a:t>Skriv undertitel här</a:t>
            </a:r>
          </a:p>
        </p:txBody>
      </p:sp>
      <p:sp>
        <p:nvSpPr>
          <p:cNvPr id="9" name="Platshållare för datum 3">
            <a:extLst>
              <a:ext uri="{FF2B5EF4-FFF2-40B4-BE49-F238E27FC236}">
                <a16:creationId xmlns:a16="http://schemas.microsoft.com/office/drawing/2014/main" id="{CADBB7FD-E569-44FC-BF8C-17042BCE52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5A7575D8-DB9E-4FA2-B8C4-C06AD80F1326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10" name="Platshållare för sidfot 4">
            <a:extLst>
              <a:ext uri="{FF2B5EF4-FFF2-40B4-BE49-F238E27FC236}">
                <a16:creationId xmlns:a16="http://schemas.microsoft.com/office/drawing/2014/main" id="{BC9A5AAE-6682-44D7-A6BA-8B38EC3ED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1" name="Platshållare för bildnummer 5">
            <a:extLst>
              <a:ext uri="{FF2B5EF4-FFF2-40B4-BE49-F238E27FC236}">
                <a16:creationId xmlns:a16="http://schemas.microsoft.com/office/drawing/2014/main" id="{96FBF6F6-339F-4C6B-91E3-11217F89A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627406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7469">
          <p15:clr>
            <a:srgbClr val="FBAE40"/>
          </p15:clr>
        </p15:guide>
        <p15:guide id="2" orient="horz" pos="1162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F5936E-910E-4353-B061-553450E57C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736601"/>
            <a:ext cx="5591175" cy="78740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4000" b="1">
                <a:solidFill>
                  <a:schemeClr val="accent5"/>
                </a:solidFill>
              </a:defRPr>
            </a:lvl1pPr>
          </a:lstStyle>
          <a:p>
            <a:r>
              <a:rPr lang="sv-SE" dirty="0"/>
              <a:t>Skriv rubrik här</a:t>
            </a:r>
          </a:p>
        </p:txBody>
      </p:sp>
      <p:sp>
        <p:nvSpPr>
          <p:cNvPr id="22" name="Platshållare för text 21">
            <a:extLst>
              <a:ext uri="{FF2B5EF4-FFF2-40B4-BE49-F238E27FC236}">
                <a16:creationId xmlns:a16="http://schemas.microsoft.com/office/drawing/2014/main" id="{EA193844-F090-4300-9C20-94CE3D66DF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806575"/>
            <a:ext cx="5591174" cy="4229100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buSzPct val="100000"/>
              <a:buFont typeface="Arial" panose="020B0604020202020204" pitchFamily="34" charset="0"/>
              <a:buChar char="•"/>
              <a:defRPr sz="1800"/>
            </a:lvl1pPr>
            <a:lvl2pPr marL="468000" indent="-216000">
              <a:lnSpc>
                <a:spcPts val="24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–"/>
              <a:defRPr sz="1800"/>
            </a:lvl2pPr>
            <a:lvl3pPr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defRPr sz="1800"/>
            </a:lvl3pPr>
            <a:lvl4pPr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defRPr/>
            </a:lvl4pPr>
            <a:lvl5pPr marL="2057400" indent="-228600"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sv-SE" dirty="0"/>
              <a:t>Skriv punktlista för första nivån här</a:t>
            </a:r>
          </a:p>
          <a:p>
            <a:pPr lvl="1"/>
            <a:r>
              <a:rPr lang="sv-SE" dirty="0"/>
              <a:t>Skriv punktlista för andra nivån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6EFEED0-7FE9-4BA7-87AD-7B9D6D4C34D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600826" y="736601"/>
            <a:ext cx="5591174" cy="43846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/>
              <a:t>Dra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bild</a:t>
            </a:r>
            <a:r>
              <a:rPr lang="en-US" dirty="0"/>
              <a:t> hit, </a:t>
            </a:r>
            <a:r>
              <a:rPr lang="en-US" dirty="0" err="1"/>
              <a:t>eller</a:t>
            </a:r>
            <a:r>
              <a:rPr lang="en-US" dirty="0"/>
              <a:t> </a:t>
            </a:r>
            <a:r>
              <a:rPr lang="en-US" dirty="0" err="1"/>
              <a:t>klicka</a:t>
            </a:r>
            <a:r>
              <a:rPr lang="en-US" dirty="0"/>
              <a:t>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ikonen</a:t>
            </a:r>
            <a:r>
              <a:rPr lang="en-US" dirty="0"/>
              <a:t> </a:t>
            </a:r>
            <a:r>
              <a:rPr lang="en-US" dirty="0" err="1"/>
              <a:t>nedan</a:t>
            </a:r>
            <a:endParaRPr lang="sv-SE" dirty="0"/>
          </a:p>
        </p:txBody>
      </p:sp>
      <p:sp>
        <p:nvSpPr>
          <p:cNvPr id="8" name="Platshållare för datum 3">
            <a:extLst>
              <a:ext uri="{FF2B5EF4-FFF2-40B4-BE49-F238E27FC236}">
                <a16:creationId xmlns:a16="http://schemas.microsoft.com/office/drawing/2014/main" id="{A96B7CFA-538A-4C90-ABCD-4485056494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D2743E44-3715-4E28-B01C-564177325344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9" name="Platshållare för sidfot 4">
            <a:extLst>
              <a:ext uri="{FF2B5EF4-FFF2-40B4-BE49-F238E27FC236}">
                <a16:creationId xmlns:a16="http://schemas.microsoft.com/office/drawing/2014/main" id="{4FD3C38F-55C4-47F1-B79A-64A98C7F6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0" name="Platshållare för bildnummer 5">
            <a:extLst>
              <a:ext uri="{FF2B5EF4-FFF2-40B4-BE49-F238E27FC236}">
                <a16:creationId xmlns:a16="http://schemas.microsoft.com/office/drawing/2014/main" id="{523CE5EE-C194-4F44-9B15-001C9D87B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4774395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7469">
          <p15:clr>
            <a:srgbClr val="FBAE40"/>
          </p15:clr>
        </p15:guide>
        <p15:guide id="2" orient="horz" pos="3226">
          <p15:clr>
            <a:srgbClr val="FBAE40"/>
          </p15:clr>
        </p15:guide>
        <p15:guide id="3" pos="4158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F5936E-910E-4353-B061-553450E57C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736601"/>
            <a:ext cx="10589821" cy="12668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4000" b="1">
                <a:solidFill>
                  <a:schemeClr val="accent5"/>
                </a:solidFill>
              </a:defRPr>
            </a:lvl1pPr>
          </a:lstStyle>
          <a:p>
            <a:r>
              <a:rPr lang="sv-SE" dirty="0"/>
              <a:t>Skriv rubrik här</a:t>
            </a:r>
            <a:br>
              <a:rPr lang="sv-SE" dirty="0"/>
            </a:br>
            <a:r>
              <a:rPr lang="sv-SE" dirty="0"/>
              <a:t>med plats för två rader</a:t>
            </a:r>
          </a:p>
        </p:txBody>
      </p:sp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7BA38D83-141C-4C62-A7AC-A12C26C23520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2095500"/>
            <a:ext cx="5133975" cy="4025900"/>
          </a:xfrm>
          <a:prstGeom prst="rect">
            <a:avLst/>
          </a:prstGeom>
        </p:spPr>
        <p:txBody>
          <a:bodyPr/>
          <a:lstStyle>
            <a:lvl1pPr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defRPr sz="1800"/>
            </a:lvl1pPr>
            <a:lvl2pPr marL="685800" indent="-228600">
              <a:lnSpc>
                <a:spcPts val="2400"/>
              </a:lnSpc>
              <a:spcBef>
                <a:spcPts val="1000"/>
              </a:spcBef>
              <a:buFont typeface="Arial" panose="020B0604020202020204" pitchFamily="34" charset="0"/>
              <a:buChar char="–"/>
              <a:defRPr sz="1800" baseline="0"/>
            </a:lvl2pPr>
            <a:lvl3pPr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defRPr sz="1800"/>
            </a:lvl3pPr>
            <a:lvl4pPr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defRPr/>
            </a:lvl4pPr>
            <a:lvl5pPr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defRPr/>
            </a:lvl5pPr>
          </a:lstStyle>
          <a:p>
            <a:pPr lvl="0"/>
            <a:r>
              <a:rPr lang="sv-SE" dirty="0"/>
              <a:t>Skriv punktlista för första nivån här</a:t>
            </a:r>
          </a:p>
          <a:p>
            <a:pPr lvl="1"/>
            <a:r>
              <a:rPr lang="sv-SE" dirty="0"/>
              <a:t>Skriv punktlista för andra nivån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4" name="Platshållare för innehåll 9">
            <a:extLst>
              <a:ext uri="{FF2B5EF4-FFF2-40B4-BE49-F238E27FC236}">
                <a16:creationId xmlns:a16="http://schemas.microsoft.com/office/drawing/2014/main" id="{0FB31599-C149-4C34-96FC-65CFBB79840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219826" y="2106721"/>
            <a:ext cx="5208196" cy="4025900"/>
          </a:xfrm>
          <a:prstGeom prst="rect">
            <a:avLst/>
          </a:prstGeom>
        </p:spPr>
        <p:txBody>
          <a:bodyPr/>
          <a:lstStyle>
            <a:lvl1pPr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defRPr sz="1800"/>
            </a:lvl1pPr>
            <a:lvl2pPr marL="685800" indent="-228600">
              <a:lnSpc>
                <a:spcPts val="2400"/>
              </a:lnSpc>
              <a:spcBef>
                <a:spcPts val="1000"/>
              </a:spcBef>
              <a:buFont typeface="Arial" panose="020B0604020202020204" pitchFamily="34" charset="0"/>
              <a:buChar char="–"/>
              <a:defRPr sz="1800" baseline="0"/>
            </a:lvl2pPr>
            <a:lvl3pPr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defRPr sz="1800"/>
            </a:lvl3pPr>
            <a:lvl4pPr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defRPr/>
            </a:lvl4pPr>
            <a:lvl5pPr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defRPr/>
            </a:lvl5pPr>
          </a:lstStyle>
          <a:p>
            <a:pPr lvl="0"/>
            <a:r>
              <a:rPr lang="sv-SE" dirty="0"/>
              <a:t>Skriv punktlista för första nivån här</a:t>
            </a:r>
          </a:p>
          <a:p>
            <a:pPr lvl="1"/>
            <a:r>
              <a:rPr lang="sv-SE" dirty="0"/>
              <a:t>Skriv punktlista för andra nivån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8" name="Platshållare för datum 3">
            <a:extLst>
              <a:ext uri="{FF2B5EF4-FFF2-40B4-BE49-F238E27FC236}">
                <a16:creationId xmlns:a16="http://schemas.microsoft.com/office/drawing/2014/main" id="{5E5F5A30-79A5-486E-8384-5EE573354E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4DD1A491-ECB3-4BC3-BB74-5A322CA83418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9" name="Platshållare för sidfot 4">
            <a:extLst>
              <a:ext uri="{FF2B5EF4-FFF2-40B4-BE49-F238E27FC236}">
                <a16:creationId xmlns:a16="http://schemas.microsoft.com/office/drawing/2014/main" id="{173512AE-92BA-427E-BEAF-EC8744363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1" name="Platshållare för bildnummer 5">
            <a:extLst>
              <a:ext uri="{FF2B5EF4-FFF2-40B4-BE49-F238E27FC236}">
                <a16:creationId xmlns:a16="http://schemas.microsoft.com/office/drawing/2014/main" id="{22B326AC-2F1F-4FDE-AC27-4069C691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7290045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7197">
          <p15:clr>
            <a:srgbClr val="FBAE40"/>
          </p15:clr>
        </p15:guide>
        <p15:guide id="2" orient="horz" pos="3226">
          <p15:clr>
            <a:srgbClr val="FBAE40"/>
          </p15:clr>
        </p15:guide>
        <p15:guide id="3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 me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datum 3">
            <a:extLst>
              <a:ext uri="{FF2B5EF4-FFF2-40B4-BE49-F238E27FC236}">
                <a16:creationId xmlns:a16="http://schemas.microsoft.com/office/drawing/2014/main" id="{679C56E7-82AB-4922-ACC6-DB93CF3145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72286D5A-1BCF-4496-8A0B-03956B164816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8" name="Platshållare för sidfot 4">
            <a:extLst>
              <a:ext uri="{FF2B5EF4-FFF2-40B4-BE49-F238E27FC236}">
                <a16:creationId xmlns:a16="http://schemas.microsoft.com/office/drawing/2014/main" id="{8C20DEBF-CD8E-4DFC-8ED1-4A480A31C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9" name="Platshållare för bildnummer 5">
            <a:extLst>
              <a:ext uri="{FF2B5EF4-FFF2-40B4-BE49-F238E27FC236}">
                <a16:creationId xmlns:a16="http://schemas.microsoft.com/office/drawing/2014/main" id="{BBBD4592-25F7-42EF-BAA4-1FB9A19B4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5710765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7469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 utan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datum 3">
            <a:extLst>
              <a:ext uri="{FF2B5EF4-FFF2-40B4-BE49-F238E27FC236}">
                <a16:creationId xmlns:a16="http://schemas.microsoft.com/office/drawing/2014/main" id="{EBB1C809-7BC7-4DD5-902D-A413C7EC51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0998C741-9C69-462D-9191-148197007BDC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7" name="Platshållare för sidfot 4">
            <a:extLst>
              <a:ext uri="{FF2B5EF4-FFF2-40B4-BE49-F238E27FC236}">
                <a16:creationId xmlns:a16="http://schemas.microsoft.com/office/drawing/2014/main" id="{DD7E4D14-E82D-4B30-B778-1DE4860E5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8" name="Platshållare för bildnummer 5">
            <a:extLst>
              <a:ext uri="{FF2B5EF4-FFF2-40B4-BE49-F238E27FC236}">
                <a16:creationId xmlns:a16="http://schemas.microsoft.com/office/drawing/2014/main" id="{9CF6A344-490D-4851-AB58-772C75ECE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011848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kgrund, rubrik, ingress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1">
            <a:extLst>
              <a:ext uri="{FF2B5EF4-FFF2-40B4-BE49-F238E27FC236}">
                <a16:creationId xmlns:a16="http://schemas.microsoft.com/office/drawing/2014/main" id="{A62368BA-F2AF-4679-8EB5-2DE0647DF20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9787" y="1089024"/>
            <a:ext cx="9988551" cy="86272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 algn="l">
              <a:lnSpc>
                <a:spcPct val="90000"/>
              </a:lnSpc>
              <a:defRPr sz="5400" b="1" baseline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Skriv titel här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A17F7B32-AC9B-4804-9856-1FFA57AE66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788" y="1951745"/>
            <a:ext cx="9988550" cy="5455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– skriv undertitel här</a:t>
            </a:r>
          </a:p>
        </p:txBody>
      </p:sp>
      <p:sp>
        <p:nvSpPr>
          <p:cNvPr id="7" name="Platshållare för text 5">
            <a:extLst>
              <a:ext uri="{FF2B5EF4-FFF2-40B4-BE49-F238E27FC236}">
                <a16:creationId xmlns:a16="http://schemas.microsoft.com/office/drawing/2014/main" id="{EF62F46D-85C7-E14E-9282-9758A0FD385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787" y="6375986"/>
            <a:ext cx="4410075" cy="3454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Förnamn Efternamn</a:t>
            </a:r>
          </a:p>
        </p:txBody>
      </p:sp>
    </p:spTree>
    <p:extLst>
      <p:ext uri="{BB962C8B-B14F-4D97-AF65-F5344CB8AC3E}">
        <p14:creationId xmlns:p14="http://schemas.microsoft.com/office/powerpoint/2010/main" val="17951855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(förvald eller egen), rubrik, ingress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F6974C00-3486-4CDA-96CC-FA93F7C5478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Lägg till egen bakgrundsbild genom att klicka på bildikonen</a:t>
            </a:r>
          </a:p>
        </p:txBody>
      </p:sp>
      <p:sp>
        <p:nvSpPr>
          <p:cNvPr id="8" name="Rubrik 1">
            <a:extLst>
              <a:ext uri="{FF2B5EF4-FFF2-40B4-BE49-F238E27FC236}">
                <a16:creationId xmlns:a16="http://schemas.microsoft.com/office/drawing/2014/main" id="{0D9A425F-F29C-4DEF-BF12-253AB7949C1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9787" y="1089024"/>
            <a:ext cx="9988551" cy="86272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 algn="l">
              <a:lnSpc>
                <a:spcPct val="90000"/>
              </a:lnSpc>
              <a:defRPr sz="5400" b="1" baseline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Skriv titel här</a:t>
            </a:r>
          </a:p>
        </p:txBody>
      </p:sp>
      <p:sp>
        <p:nvSpPr>
          <p:cNvPr id="9" name="Platshållare för text 2">
            <a:extLst>
              <a:ext uri="{FF2B5EF4-FFF2-40B4-BE49-F238E27FC236}">
                <a16:creationId xmlns:a16="http://schemas.microsoft.com/office/drawing/2014/main" id="{47976395-2A14-4EC3-A6D5-BBF86F715F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788" y="1951745"/>
            <a:ext cx="9988550" cy="5455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– skriv undertitel här</a:t>
            </a:r>
          </a:p>
        </p:txBody>
      </p:sp>
      <p:sp>
        <p:nvSpPr>
          <p:cNvPr id="7" name="Platshållare för text 5">
            <a:extLst>
              <a:ext uri="{FF2B5EF4-FFF2-40B4-BE49-F238E27FC236}">
                <a16:creationId xmlns:a16="http://schemas.microsoft.com/office/drawing/2014/main" id="{3DB1317F-424C-0B46-8F86-70D443C17E5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787" y="6375986"/>
            <a:ext cx="4410075" cy="3454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Förnamn Efternamn</a:t>
            </a:r>
          </a:p>
        </p:txBody>
      </p:sp>
    </p:spTree>
    <p:extLst>
      <p:ext uri="{BB962C8B-B14F-4D97-AF65-F5344CB8AC3E}">
        <p14:creationId xmlns:p14="http://schemas.microsoft.com/office/powerpoint/2010/main" val="394564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F5936E-910E-4353-B061-553450E57C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736601"/>
            <a:ext cx="10589820" cy="77787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4000" b="1" baseline="0">
                <a:solidFill>
                  <a:schemeClr val="accent1"/>
                </a:solidFill>
              </a:defRPr>
            </a:lvl1pPr>
          </a:lstStyle>
          <a:p>
            <a:r>
              <a:rPr lang="sv-SE" dirty="0"/>
              <a:t>Skriv rubrik här med plats för en rad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1F42423-2891-47C8-B9E0-E1BF65C4D6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69C51CE3-EBEE-4D25-8444-1652C9CAE6C1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C4C7C74A-82E9-4E08-B581-C47742DCE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E3DD935-6933-426E-864F-9C4FC99B0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22" name="Platshållare för text 21">
            <a:extLst>
              <a:ext uri="{FF2B5EF4-FFF2-40B4-BE49-F238E27FC236}">
                <a16:creationId xmlns:a16="http://schemas.microsoft.com/office/drawing/2014/main" id="{EA193844-F090-4300-9C20-94CE3D66DF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844675"/>
            <a:ext cx="10589820" cy="4191000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ts val="2400"/>
              </a:lnSpc>
              <a:spcBef>
                <a:spcPts val="1000"/>
              </a:spcBef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800"/>
            </a:lvl1pPr>
            <a:lvl2pPr marL="468000" indent="-216000">
              <a:lnSpc>
                <a:spcPts val="24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–"/>
              <a:defRPr sz="1800"/>
            </a:lvl2pPr>
            <a:lvl3pPr>
              <a:lnSpc>
                <a:spcPts val="2400"/>
              </a:lnSpc>
              <a:spcBef>
                <a:spcPts val="1000"/>
              </a:spcBef>
              <a:buClr>
                <a:schemeClr val="accent2"/>
              </a:buClr>
              <a:defRPr sz="1800"/>
            </a:lvl3pPr>
            <a:lvl4pPr>
              <a:lnSpc>
                <a:spcPts val="2400"/>
              </a:lnSpc>
              <a:spcBef>
                <a:spcPts val="1000"/>
              </a:spcBef>
              <a:buClr>
                <a:schemeClr val="accent2"/>
              </a:buClr>
              <a:defRPr/>
            </a:lvl4pPr>
            <a:lvl5pPr marL="2057400" indent="-228600">
              <a:lnSpc>
                <a:spcPts val="24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sv-SE" dirty="0"/>
              <a:t>Skriv punktlista för första nivån här</a:t>
            </a:r>
          </a:p>
          <a:p>
            <a:pPr lvl="1"/>
            <a:r>
              <a:rPr lang="sv-SE" dirty="0"/>
              <a:t>Skriv punktlista för andra nivån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</p:spTree>
    <p:extLst/>
  </p:cSld>
  <p:clrMapOvr>
    <a:masterClrMapping/>
  </p:clrMapOvr>
  <p:extLst mod="1">
    <p:ext uri="{DCECCB84-F9BA-43D5-87BE-67443E8EF086}">
      <p15:sldGuideLst xmlns:p15="http://schemas.microsoft.com/office/powerpoint/2012/main">
        <p15:guide id="1" pos="7469">
          <p15:clr>
            <a:srgbClr val="FBAE40"/>
          </p15:clr>
        </p15:guide>
        <p15:guide id="2" orient="horz" pos="1162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F5936E-910E-4353-B061-553450E57C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736601"/>
            <a:ext cx="10589820" cy="77787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4000" b="1" baseline="0">
                <a:solidFill>
                  <a:schemeClr val="accent3"/>
                </a:solidFill>
              </a:defRPr>
            </a:lvl1pPr>
          </a:lstStyle>
          <a:p>
            <a:r>
              <a:rPr lang="sv-SE" dirty="0"/>
              <a:t>Skriv rubrik här med plats för en rad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1F42423-2891-47C8-B9E0-E1BF65C4D6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0049F956-9D36-42A2-B57B-85D6244F04A9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C4C7C74A-82E9-4E08-B581-C47742DCE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E3DD935-6933-426E-864F-9C4FC99B0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22" name="Platshållare för text 21">
            <a:extLst>
              <a:ext uri="{FF2B5EF4-FFF2-40B4-BE49-F238E27FC236}">
                <a16:creationId xmlns:a16="http://schemas.microsoft.com/office/drawing/2014/main" id="{EA193844-F090-4300-9C20-94CE3D66DF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844675"/>
            <a:ext cx="10589820" cy="4191000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ts val="2400"/>
              </a:lnSpc>
              <a:spcBef>
                <a:spcPts val="1000"/>
              </a:spcBef>
              <a:buClr>
                <a:schemeClr val="accent4"/>
              </a:buClr>
              <a:buSzPct val="100000"/>
              <a:buFont typeface="Arial" panose="020B0604020202020204" pitchFamily="34" charset="0"/>
              <a:buChar char="•"/>
              <a:defRPr sz="1800"/>
            </a:lvl1pPr>
            <a:lvl2pPr marL="468000" indent="-216000">
              <a:lnSpc>
                <a:spcPts val="24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–"/>
              <a:defRPr sz="1800"/>
            </a:lvl2pPr>
            <a:lvl3pPr>
              <a:lnSpc>
                <a:spcPts val="2400"/>
              </a:lnSpc>
              <a:spcBef>
                <a:spcPts val="1000"/>
              </a:spcBef>
              <a:buClr>
                <a:schemeClr val="accent4"/>
              </a:buClr>
              <a:defRPr sz="1800"/>
            </a:lvl3pPr>
            <a:lvl4pPr>
              <a:lnSpc>
                <a:spcPts val="2400"/>
              </a:lnSpc>
              <a:spcBef>
                <a:spcPts val="1000"/>
              </a:spcBef>
              <a:buClr>
                <a:schemeClr val="accent4"/>
              </a:buClr>
              <a:defRPr/>
            </a:lvl4pPr>
            <a:lvl5pPr marL="2057400" indent="-228600">
              <a:lnSpc>
                <a:spcPts val="2400"/>
              </a:lnSpc>
              <a:spcBef>
                <a:spcPts val="1000"/>
              </a:spcBef>
              <a:buClr>
                <a:srgbClr val="92D050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sv-SE" dirty="0"/>
              <a:t>Skriv punktlista för första nivån här</a:t>
            </a:r>
          </a:p>
          <a:p>
            <a:pPr lvl="1"/>
            <a:r>
              <a:rPr lang="sv-SE" dirty="0"/>
              <a:t>Skriv punktlista för andra nivån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78159053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7469">
          <p15:clr>
            <a:srgbClr val="FBAE40"/>
          </p15:clr>
        </p15:guide>
        <p15:guide id="2" orient="horz" pos="1162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,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F5936E-910E-4353-B061-553450E57C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736601"/>
            <a:ext cx="10589821" cy="12668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4000" b="1">
                <a:solidFill>
                  <a:schemeClr val="accent3"/>
                </a:solidFill>
              </a:defRPr>
            </a:lvl1pPr>
          </a:lstStyle>
          <a:p>
            <a:r>
              <a:rPr lang="sv-SE" dirty="0"/>
              <a:t>Skriv rubrik här</a:t>
            </a:r>
            <a:br>
              <a:rPr lang="sv-SE" dirty="0"/>
            </a:br>
            <a:r>
              <a:rPr lang="sv-SE" dirty="0"/>
              <a:t>med plats för två rader</a:t>
            </a:r>
          </a:p>
        </p:txBody>
      </p:sp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7BA38D83-141C-4C62-A7AC-A12C26C23520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2095500"/>
            <a:ext cx="10589821" cy="4025900"/>
          </a:xfrm>
          <a:prstGeom prst="rect">
            <a:avLst/>
          </a:prstGeom>
        </p:spPr>
        <p:txBody>
          <a:bodyPr/>
          <a:lstStyle>
            <a:lvl1pPr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defRPr sz="1800"/>
            </a:lvl1pPr>
            <a:lvl2pPr marL="685800" indent="-228600">
              <a:lnSpc>
                <a:spcPts val="2400"/>
              </a:lnSpc>
              <a:spcBef>
                <a:spcPts val="1000"/>
              </a:spcBef>
              <a:buFont typeface="Arial" panose="020B0604020202020204" pitchFamily="34" charset="0"/>
              <a:buChar char="–"/>
              <a:defRPr sz="1800" baseline="0"/>
            </a:lvl2pPr>
            <a:lvl3pPr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defRPr sz="1800"/>
            </a:lvl3pPr>
            <a:lvl4pPr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defRPr/>
            </a:lvl4pPr>
            <a:lvl5pPr>
              <a:lnSpc>
                <a:spcPts val="2400"/>
              </a:lnSpc>
              <a:spcBef>
                <a:spcPts val="1000"/>
              </a:spcBef>
              <a:buClr>
                <a:schemeClr val="accent6"/>
              </a:buClr>
              <a:defRPr/>
            </a:lvl5pPr>
          </a:lstStyle>
          <a:p>
            <a:pPr lvl="0"/>
            <a:r>
              <a:rPr lang="sv-SE" dirty="0"/>
              <a:t>Skriv punktlista för första nivån, eller vanlig text genom att trycka </a:t>
            </a:r>
            <a:r>
              <a:rPr lang="sv-SE" dirty="0" err="1"/>
              <a:t>backsteg</a:t>
            </a:r>
            <a:r>
              <a:rPr lang="sv-SE" dirty="0"/>
              <a:t> för att ta bort punktlista.</a:t>
            </a:r>
          </a:p>
          <a:p>
            <a:pPr lvl="1"/>
            <a:r>
              <a:rPr lang="sv-SE" dirty="0"/>
              <a:t>Skriv andra nivås punktlista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7" name="Platshållare för datum 3">
            <a:extLst>
              <a:ext uri="{FF2B5EF4-FFF2-40B4-BE49-F238E27FC236}">
                <a16:creationId xmlns:a16="http://schemas.microsoft.com/office/drawing/2014/main" id="{E02AF752-079A-4755-BCD9-74CFFD079B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DF7D3CA7-FA5A-4953-B4BB-0F82AD429671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8" name="Platshållare för sidfot 4">
            <a:extLst>
              <a:ext uri="{FF2B5EF4-FFF2-40B4-BE49-F238E27FC236}">
                <a16:creationId xmlns:a16="http://schemas.microsoft.com/office/drawing/2014/main" id="{D1DD68C5-E5E7-41B0-AE39-2353B92B1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9" name="Platshållare för bildnummer 5">
            <a:extLst>
              <a:ext uri="{FF2B5EF4-FFF2-40B4-BE49-F238E27FC236}">
                <a16:creationId xmlns:a16="http://schemas.microsoft.com/office/drawing/2014/main" id="{1E5C034E-63F1-4F55-BC14-EF0D6C827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538951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7197">
          <p15:clr>
            <a:srgbClr val="FBAE40"/>
          </p15:clr>
        </p15:guide>
        <p15:guide id="2" orient="horz" pos="3226">
          <p15:clr>
            <a:srgbClr val="FBAE40"/>
          </p15:clr>
        </p15:guide>
        <p15:guide id="3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gress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F5936E-910E-4353-B061-553450E57C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736601"/>
            <a:ext cx="10589820" cy="1292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4000" b="1">
                <a:solidFill>
                  <a:schemeClr val="accent3"/>
                </a:solidFill>
              </a:defRPr>
            </a:lvl1pPr>
          </a:lstStyle>
          <a:p>
            <a:r>
              <a:rPr lang="sv-SE" dirty="0"/>
              <a:t>Skriv rubrik här</a:t>
            </a:r>
            <a:br>
              <a:rPr lang="sv-SE" dirty="0"/>
            </a:br>
            <a:r>
              <a:rPr lang="sv-SE" dirty="0"/>
              <a:t>med plats för två rader</a:t>
            </a:r>
          </a:p>
        </p:txBody>
      </p:sp>
      <p:sp>
        <p:nvSpPr>
          <p:cNvPr id="22" name="Platshållare för text 21">
            <a:extLst>
              <a:ext uri="{FF2B5EF4-FFF2-40B4-BE49-F238E27FC236}">
                <a16:creationId xmlns:a16="http://schemas.microsoft.com/office/drawing/2014/main" id="{EA193844-F090-4300-9C20-94CE3D66DF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711395"/>
            <a:ext cx="10589820" cy="3324280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ts val="2400"/>
              </a:lnSpc>
              <a:spcBef>
                <a:spcPts val="1000"/>
              </a:spcBef>
              <a:buClr>
                <a:schemeClr val="accent4"/>
              </a:buClr>
              <a:buSzPct val="100000"/>
              <a:buFont typeface="Arial" panose="020B0604020202020204" pitchFamily="34" charset="0"/>
              <a:buChar char="•"/>
              <a:defRPr sz="1800"/>
            </a:lvl1pPr>
            <a:lvl2pPr marL="468000" indent="-216000">
              <a:lnSpc>
                <a:spcPts val="24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–"/>
              <a:defRPr sz="1800"/>
            </a:lvl2pPr>
            <a:lvl3pPr>
              <a:lnSpc>
                <a:spcPts val="2400"/>
              </a:lnSpc>
              <a:spcBef>
                <a:spcPts val="1000"/>
              </a:spcBef>
              <a:buClr>
                <a:schemeClr val="accent4"/>
              </a:buClr>
              <a:defRPr sz="1800"/>
            </a:lvl3pPr>
            <a:lvl4pPr>
              <a:lnSpc>
                <a:spcPts val="2400"/>
              </a:lnSpc>
              <a:spcBef>
                <a:spcPts val="1000"/>
              </a:spcBef>
              <a:buClr>
                <a:schemeClr val="accent4"/>
              </a:buClr>
              <a:defRPr/>
            </a:lvl4pPr>
            <a:lvl5pPr marL="2057400" indent="-228600">
              <a:lnSpc>
                <a:spcPts val="2400"/>
              </a:lnSpc>
              <a:spcBef>
                <a:spcPts val="10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sv-SE" dirty="0"/>
              <a:t>Skriv punktlista för första nivån här</a:t>
            </a:r>
          </a:p>
          <a:p>
            <a:pPr lvl="1"/>
            <a:r>
              <a:rPr lang="sv-SE" dirty="0"/>
              <a:t>Skriv punktlista för andra nivån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15DE9479-ED5E-4744-97BE-BF95C971BF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2028826"/>
            <a:ext cx="10590213" cy="4919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accent3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sv-SE" dirty="0"/>
              <a:t>Skriv undertitel här</a:t>
            </a:r>
          </a:p>
        </p:txBody>
      </p:sp>
      <p:sp>
        <p:nvSpPr>
          <p:cNvPr id="9" name="Platshållare för datum 3">
            <a:extLst>
              <a:ext uri="{FF2B5EF4-FFF2-40B4-BE49-F238E27FC236}">
                <a16:creationId xmlns:a16="http://schemas.microsoft.com/office/drawing/2014/main" id="{CADBB7FD-E569-44FC-BF8C-17042BCE52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71E2D247-3EC6-427C-B896-374BCBD28B12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10" name="Platshållare för sidfot 4">
            <a:extLst>
              <a:ext uri="{FF2B5EF4-FFF2-40B4-BE49-F238E27FC236}">
                <a16:creationId xmlns:a16="http://schemas.microsoft.com/office/drawing/2014/main" id="{BC9A5AAE-6682-44D7-A6BA-8B38EC3ED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1" name="Platshållare för bildnummer 5">
            <a:extLst>
              <a:ext uri="{FF2B5EF4-FFF2-40B4-BE49-F238E27FC236}">
                <a16:creationId xmlns:a16="http://schemas.microsoft.com/office/drawing/2014/main" id="{96FBF6F6-339F-4C6B-91E3-11217F89A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5827328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7469">
          <p15:clr>
            <a:srgbClr val="FBAE40"/>
          </p15:clr>
        </p15:guide>
        <p15:guide id="2" orient="horz" pos="1162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F5936E-910E-4353-B061-553450E57C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736601"/>
            <a:ext cx="5591175" cy="78740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4000" b="1">
                <a:solidFill>
                  <a:schemeClr val="accent3"/>
                </a:solidFill>
              </a:defRPr>
            </a:lvl1pPr>
          </a:lstStyle>
          <a:p>
            <a:r>
              <a:rPr lang="sv-SE" dirty="0"/>
              <a:t>Skriv rubrik här</a:t>
            </a:r>
          </a:p>
        </p:txBody>
      </p:sp>
      <p:sp>
        <p:nvSpPr>
          <p:cNvPr id="22" name="Platshållare för text 21">
            <a:extLst>
              <a:ext uri="{FF2B5EF4-FFF2-40B4-BE49-F238E27FC236}">
                <a16:creationId xmlns:a16="http://schemas.microsoft.com/office/drawing/2014/main" id="{EA193844-F090-4300-9C20-94CE3D66DF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806575"/>
            <a:ext cx="5591174" cy="4229100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ts val="2400"/>
              </a:lnSpc>
              <a:spcBef>
                <a:spcPts val="1000"/>
              </a:spcBef>
              <a:buClr>
                <a:schemeClr val="accent4"/>
              </a:buClr>
              <a:buSzPct val="100000"/>
              <a:buFont typeface="Arial" panose="020B0604020202020204" pitchFamily="34" charset="0"/>
              <a:buChar char="•"/>
              <a:defRPr sz="1800"/>
            </a:lvl1pPr>
            <a:lvl2pPr marL="468000" indent="-216000">
              <a:lnSpc>
                <a:spcPts val="24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–"/>
              <a:defRPr sz="1800"/>
            </a:lvl2pPr>
            <a:lvl3pPr>
              <a:lnSpc>
                <a:spcPts val="2400"/>
              </a:lnSpc>
              <a:spcBef>
                <a:spcPts val="1000"/>
              </a:spcBef>
              <a:buClr>
                <a:schemeClr val="accent4"/>
              </a:buClr>
              <a:defRPr sz="1800"/>
            </a:lvl3pPr>
            <a:lvl4pPr>
              <a:lnSpc>
                <a:spcPts val="2400"/>
              </a:lnSpc>
              <a:spcBef>
                <a:spcPts val="1000"/>
              </a:spcBef>
              <a:buClr>
                <a:schemeClr val="accent4"/>
              </a:buClr>
              <a:defRPr/>
            </a:lvl4pPr>
            <a:lvl5pPr marL="2057400" indent="-228600">
              <a:lnSpc>
                <a:spcPts val="2400"/>
              </a:lnSpc>
              <a:spcBef>
                <a:spcPts val="10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sv-SE" dirty="0"/>
              <a:t>Skriv punktlista för första nivån här</a:t>
            </a:r>
          </a:p>
          <a:p>
            <a:pPr lvl="1"/>
            <a:r>
              <a:rPr lang="sv-SE" dirty="0"/>
              <a:t>Skriv punktlista för andra nivån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6EFEED0-7FE9-4BA7-87AD-7B9D6D4C34D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600826" y="736601"/>
            <a:ext cx="5591174" cy="43846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/>
              <a:t>Dra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bild</a:t>
            </a:r>
            <a:r>
              <a:rPr lang="en-US" dirty="0"/>
              <a:t> hit, </a:t>
            </a:r>
            <a:r>
              <a:rPr lang="en-US" dirty="0" err="1"/>
              <a:t>eller</a:t>
            </a:r>
            <a:r>
              <a:rPr lang="en-US" dirty="0"/>
              <a:t> </a:t>
            </a:r>
            <a:r>
              <a:rPr lang="en-US" dirty="0" err="1"/>
              <a:t>klicka</a:t>
            </a:r>
            <a:r>
              <a:rPr lang="en-US" dirty="0"/>
              <a:t>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ikonen</a:t>
            </a:r>
            <a:r>
              <a:rPr lang="en-US" dirty="0"/>
              <a:t> </a:t>
            </a:r>
            <a:r>
              <a:rPr lang="en-US" dirty="0" err="1"/>
              <a:t>nedan</a:t>
            </a:r>
            <a:endParaRPr lang="sv-SE" dirty="0"/>
          </a:p>
        </p:txBody>
      </p:sp>
      <p:sp>
        <p:nvSpPr>
          <p:cNvPr id="8" name="Platshållare för datum 3">
            <a:extLst>
              <a:ext uri="{FF2B5EF4-FFF2-40B4-BE49-F238E27FC236}">
                <a16:creationId xmlns:a16="http://schemas.microsoft.com/office/drawing/2014/main" id="{A96B7CFA-538A-4C90-ABCD-4485056494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423649D0-957C-4C28-97CD-36FADE1305A0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9" name="Platshållare för sidfot 4">
            <a:extLst>
              <a:ext uri="{FF2B5EF4-FFF2-40B4-BE49-F238E27FC236}">
                <a16:creationId xmlns:a16="http://schemas.microsoft.com/office/drawing/2014/main" id="{4FD3C38F-55C4-47F1-B79A-64A98C7F6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0" name="Platshållare för bildnummer 5">
            <a:extLst>
              <a:ext uri="{FF2B5EF4-FFF2-40B4-BE49-F238E27FC236}">
                <a16:creationId xmlns:a16="http://schemas.microsoft.com/office/drawing/2014/main" id="{523CE5EE-C194-4F44-9B15-001C9D87B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5241989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7469">
          <p15:clr>
            <a:srgbClr val="FBAE40"/>
          </p15:clr>
        </p15:guide>
        <p15:guide id="2" orient="horz" pos="3226">
          <p15:clr>
            <a:srgbClr val="FBAE40"/>
          </p15:clr>
        </p15:guide>
        <p15:guide id="3" pos="4158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F5936E-910E-4353-B061-553450E57C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736601"/>
            <a:ext cx="10589821" cy="12668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4000" b="1">
                <a:solidFill>
                  <a:schemeClr val="accent3"/>
                </a:solidFill>
              </a:defRPr>
            </a:lvl1pPr>
          </a:lstStyle>
          <a:p>
            <a:r>
              <a:rPr lang="sv-SE" dirty="0"/>
              <a:t>Skriv rubrik här</a:t>
            </a:r>
            <a:br>
              <a:rPr lang="sv-SE" dirty="0"/>
            </a:br>
            <a:r>
              <a:rPr lang="sv-SE" dirty="0"/>
              <a:t>med plats för två rader</a:t>
            </a:r>
          </a:p>
        </p:txBody>
      </p:sp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7BA38D83-141C-4C62-A7AC-A12C26C23520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2095500"/>
            <a:ext cx="5133975" cy="4025900"/>
          </a:xfrm>
          <a:prstGeom prst="rect">
            <a:avLst/>
          </a:prstGeom>
        </p:spPr>
        <p:txBody>
          <a:bodyPr/>
          <a:lstStyle>
            <a:lvl1pPr>
              <a:lnSpc>
                <a:spcPts val="2400"/>
              </a:lnSpc>
              <a:spcBef>
                <a:spcPts val="1000"/>
              </a:spcBef>
              <a:buClr>
                <a:schemeClr val="accent4"/>
              </a:buClr>
              <a:defRPr sz="1800"/>
            </a:lvl1pPr>
            <a:lvl2pPr marL="685800" indent="-228600">
              <a:lnSpc>
                <a:spcPts val="2400"/>
              </a:lnSpc>
              <a:spcBef>
                <a:spcPts val="1000"/>
              </a:spcBef>
              <a:buFont typeface="Arial" panose="020B0604020202020204" pitchFamily="34" charset="0"/>
              <a:buChar char="–"/>
              <a:defRPr sz="1800" baseline="0"/>
            </a:lvl2pPr>
            <a:lvl3pPr>
              <a:lnSpc>
                <a:spcPts val="2400"/>
              </a:lnSpc>
              <a:spcBef>
                <a:spcPts val="1000"/>
              </a:spcBef>
              <a:buClr>
                <a:schemeClr val="accent4"/>
              </a:buClr>
              <a:defRPr sz="1800"/>
            </a:lvl3pPr>
            <a:lvl4pPr>
              <a:lnSpc>
                <a:spcPts val="2400"/>
              </a:lnSpc>
              <a:spcBef>
                <a:spcPts val="1000"/>
              </a:spcBef>
              <a:buClr>
                <a:schemeClr val="accent4"/>
              </a:buClr>
              <a:defRPr/>
            </a:lvl4pPr>
            <a:lvl5pPr>
              <a:lnSpc>
                <a:spcPts val="2400"/>
              </a:lnSpc>
              <a:spcBef>
                <a:spcPts val="1000"/>
              </a:spcBef>
              <a:buClr>
                <a:schemeClr val="accent4"/>
              </a:buClr>
              <a:defRPr/>
            </a:lvl5pPr>
          </a:lstStyle>
          <a:p>
            <a:pPr lvl="0"/>
            <a:r>
              <a:rPr lang="sv-SE" dirty="0"/>
              <a:t>Skriv punktlista för första nivån här</a:t>
            </a:r>
          </a:p>
          <a:p>
            <a:pPr lvl="1"/>
            <a:r>
              <a:rPr lang="sv-SE" dirty="0"/>
              <a:t>Skriv punktlista för andra nivån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4" name="Platshållare för innehåll 9">
            <a:extLst>
              <a:ext uri="{FF2B5EF4-FFF2-40B4-BE49-F238E27FC236}">
                <a16:creationId xmlns:a16="http://schemas.microsoft.com/office/drawing/2014/main" id="{0FB31599-C149-4C34-96FC-65CFBB79840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219826" y="2106721"/>
            <a:ext cx="5208196" cy="4025900"/>
          </a:xfrm>
          <a:prstGeom prst="rect">
            <a:avLst/>
          </a:prstGeom>
        </p:spPr>
        <p:txBody>
          <a:bodyPr/>
          <a:lstStyle>
            <a:lvl1pPr>
              <a:lnSpc>
                <a:spcPts val="2400"/>
              </a:lnSpc>
              <a:spcBef>
                <a:spcPts val="1000"/>
              </a:spcBef>
              <a:buClr>
                <a:schemeClr val="accent4"/>
              </a:buClr>
              <a:defRPr sz="1800"/>
            </a:lvl1pPr>
            <a:lvl2pPr marL="685800" indent="-228600">
              <a:lnSpc>
                <a:spcPts val="2400"/>
              </a:lnSpc>
              <a:spcBef>
                <a:spcPts val="1000"/>
              </a:spcBef>
              <a:buFont typeface="Arial" panose="020B0604020202020204" pitchFamily="34" charset="0"/>
              <a:buChar char="–"/>
              <a:defRPr sz="1800" baseline="0"/>
            </a:lvl2pPr>
            <a:lvl3pPr>
              <a:lnSpc>
                <a:spcPts val="2400"/>
              </a:lnSpc>
              <a:spcBef>
                <a:spcPts val="1000"/>
              </a:spcBef>
              <a:buClr>
                <a:schemeClr val="accent4"/>
              </a:buClr>
              <a:defRPr sz="1800"/>
            </a:lvl3pPr>
            <a:lvl4pPr>
              <a:lnSpc>
                <a:spcPts val="2400"/>
              </a:lnSpc>
              <a:spcBef>
                <a:spcPts val="1000"/>
              </a:spcBef>
              <a:buClr>
                <a:schemeClr val="accent4"/>
              </a:buClr>
              <a:defRPr/>
            </a:lvl4pPr>
            <a:lvl5pPr>
              <a:lnSpc>
                <a:spcPts val="2400"/>
              </a:lnSpc>
              <a:spcBef>
                <a:spcPts val="1000"/>
              </a:spcBef>
              <a:buClr>
                <a:schemeClr val="accent4"/>
              </a:buClr>
              <a:defRPr/>
            </a:lvl5pPr>
          </a:lstStyle>
          <a:p>
            <a:pPr lvl="0"/>
            <a:r>
              <a:rPr lang="sv-SE" dirty="0"/>
              <a:t>Skriv punktlista för första nivån här</a:t>
            </a:r>
          </a:p>
          <a:p>
            <a:pPr lvl="1"/>
            <a:r>
              <a:rPr lang="sv-SE" dirty="0"/>
              <a:t>Skriv punktlista för andra nivån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8" name="Platshållare för datum 3">
            <a:extLst>
              <a:ext uri="{FF2B5EF4-FFF2-40B4-BE49-F238E27FC236}">
                <a16:creationId xmlns:a16="http://schemas.microsoft.com/office/drawing/2014/main" id="{5E5F5A30-79A5-486E-8384-5EE573354E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0766565-1887-4567-8DAA-ABB699D6B66F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9" name="Platshållare för sidfot 4">
            <a:extLst>
              <a:ext uri="{FF2B5EF4-FFF2-40B4-BE49-F238E27FC236}">
                <a16:creationId xmlns:a16="http://schemas.microsoft.com/office/drawing/2014/main" id="{173512AE-92BA-427E-BEAF-EC8744363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1" name="Platshållare för bildnummer 5">
            <a:extLst>
              <a:ext uri="{FF2B5EF4-FFF2-40B4-BE49-F238E27FC236}">
                <a16:creationId xmlns:a16="http://schemas.microsoft.com/office/drawing/2014/main" id="{22B326AC-2F1F-4FDE-AC27-4069C691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475843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7197">
          <p15:clr>
            <a:srgbClr val="FBAE40"/>
          </p15:clr>
        </p15:guide>
        <p15:guide id="2" orient="horz" pos="3226">
          <p15:clr>
            <a:srgbClr val="FBAE40"/>
          </p15:clr>
        </p15:guide>
        <p15:guide id="3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 me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datum 3">
            <a:extLst>
              <a:ext uri="{FF2B5EF4-FFF2-40B4-BE49-F238E27FC236}">
                <a16:creationId xmlns:a16="http://schemas.microsoft.com/office/drawing/2014/main" id="{679C56E7-82AB-4922-ACC6-DB93CF3145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2459543-49F0-4C47-8DE5-2275BA6E777A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8" name="Platshållare för sidfot 4">
            <a:extLst>
              <a:ext uri="{FF2B5EF4-FFF2-40B4-BE49-F238E27FC236}">
                <a16:creationId xmlns:a16="http://schemas.microsoft.com/office/drawing/2014/main" id="{8C20DEBF-CD8E-4DFC-8ED1-4A480A31C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9" name="Platshållare för bildnummer 5">
            <a:extLst>
              <a:ext uri="{FF2B5EF4-FFF2-40B4-BE49-F238E27FC236}">
                <a16:creationId xmlns:a16="http://schemas.microsoft.com/office/drawing/2014/main" id="{BBBD4592-25F7-42EF-BAA4-1FB9A19B4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410307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7469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 utan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datum 3">
            <a:extLst>
              <a:ext uri="{FF2B5EF4-FFF2-40B4-BE49-F238E27FC236}">
                <a16:creationId xmlns:a16="http://schemas.microsoft.com/office/drawing/2014/main" id="{EBB1C809-7BC7-4DD5-902D-A413C7EC51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290DA432-E1CB-4B5E-9A88-84C1868B14DF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7" name="Platshållare för sidfot 4">
            <a:extLst>
              <a:ext uri="{FF2B5EF4-FFF2-40B4-BE49-F238E27FC236}">
                <a16:creationId xmlns:a16="http://schemas.microsoft.com/office/drawing/2014/main" id="{DD7E4D14-E82D-4B30-B778-1DE4860E5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8" name="Platshållare för bildnummer 5">
            <a:extLst>
              <a:ext uri="{FF2B5EF4-FFF2-40B4-BE49-F238E27FC236}">
                <a16:creationId xmlns:a16="http://schemas.microsoft.com/office/drawing/2014/main" id="{9CF6A344-490D-4851-AB58-772C75ECE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306470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09600" y="1600199"/>
            <a:ext cx="9744000" cy="37800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2018-04-13</a:t>
            </a:r>
            <a:endParaRPr lang="sv-SE" dirty="0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Presentationens titel</a:t>
            </a:r>
            <a:endParaRPr lang="sv-SE" dirty="0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sv-SE" sz="800" dirty="0" smtClean="0"/>
              <a:t>Sidnummer </a:t>
            </a:r>
            <a:fld id="{1EF22DC9-761D-41F9-AA5F-851485B82DA2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38591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,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F5936E-910E-4353-B061-553450E57C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736601"/>
            <a:ext cx="10589821" cy="12668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sv-SE" dirty="0"/>
              <a:t>Skriv rubrik här</a:t>
            </a:r>
            <a:br>
              <a:rPr lang="sv-SE" dirty="0"/>
            </a:br>
            <a:r>
              <a:rPr lang="sv-SE" dirty="0"/>
              <a:t>med plats för två rader</a:t>
            </a:r>
          </a:p>
        </p:txBody>
      </p:sp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7BA38D83-141C-4C62-A7AC-A12C26C23520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2095500"/>
            <a:ext cx="10589821" cy="4025900"/>
          </a:xfrm>
          <a:prstGeom prst="rect">
            <a:avLst/>
          </a:prstGeom>
        </p:spPr>
        <p:txBody>
          <a:bodyPr/>
          <a:lstStyle>
            <a:lvl1pPr>
              <a:lnSpc>
                <a:spcPts val="2400"/>
              </a:lnSpc>
              <a:spcBef>
                <a:spcPts val="1000"/>
              </a:spcBef>
              <a:buClr>
                <a:schemeClr val="accent2"/>
              </a:buClr>
              <a:defRPr sz="1800"/>
            </a:lvl1pPr>
            <a:lvl2pPr marL="685800" indent="-228600">
              <a:lnSpc>
                <a:spcPts val="2400"/>
              </a:lnSpc>
              <a:spcBef>
                <a:spcPts val="1000"/>
              </a:spcBef>
              <a:buFont typeface="Arial" panose="020B0604020202020204" pitchFamily="34" charset="0"/>
              <a:buChar char="–"/>
              <a:defRPr sz="1800" baseline="0"/>
            </a:lvl2pPr>
            <a:lvl3pPr>
              <a:lnSpc>
                <a:spcPts val="2400"/>
              </a:lnSpc>
              <a:spcBef>
                <a:spcPts val="1000"/>
              </a:spcBef>
              <a:buClr>
                <a:schemeClr val="accent2"/>
              </a:buClr>
              <a:defRPr sz="1800"/>
            </a:lvl3pPr>
            <a:lvl4pPr>
              <a:lnSpc>
                <a:spcPts val="2400"/>
              </a:lnSpc>
              <a:spcBef>
                <a:spcPts val="1000"/>
              </a:spcBef>
              <a:buClr>
                <a:schemeClr val="accent2"/>
              </a:buClr>
              <a:defRPr/>
            </a:lvl4pPr>
            <a:lvl5pPr>
              <a:lnSpc>
                <a:spcPts val="2400"/>
              </a:lnSpc>
              <a:spcBef>
                <a:spcPts val="1000"/>
              </a:spcBef>
              <a:buClr>
                <a:schemeClr val="accent2"/>
              </a:buClr>
              <a:defRPr/>
            </a:lvl5pPr>
          </a:lstStyle>
          <a:p>
            <a:pPr lvl="0"/>
            <a:r>
              <a:rPr lang="sv-SE" dirty="0"/>
              <a:t>Skriv punktlista för första nivån, eller vanlig text genom att trycka </a:t>
            </a:r>
            <a:r>
              <a:rPr lang="sv-SE" dirty="0" err="1"/>
              <a:t>backsteg</a:t>
            </a:r>
            <a:r>
              <a:rPr lang="sv-SE" dirty="0"/>
              <a:t> för att ta bort punktlista.</a:t>
            </a:r>
          </a:p>
          <a:p>
            <a:pPr lvl="1"/>
            <a:r>
              <a:rPr lang="sv-SE" dirty="0"/>
              <a:t>Skriv andra nivås punktlista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7" name="Platshållare för datum 3">
            <a:extLst>
              <a:ext uri="{FF2B5EF4-FFF2-40B4-BE49-F238E27FC236}">
                <a16:creationId xmlns:a16="http://schemas.microsoft.com/office/drawing/2014/main" id="{E02AF752-079A-4755-BCD9-74CFFD079B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2D2B5745-BFEB-4E5D-BB96-F433B6D39042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8" name="Platshållare för sidfot 4">
            <a:extLst>
              <a:ext uri="{FF2B5EF4-FFF2-40B4-BE49-F238E27FC236}">
                <a16:creationId xmlns:a16="http://schemas.microsoft.com/office/drawing/2014/main" id="{D1DD68C5-E5E7-41B0-AE39-2353B92B1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9" name="Platshållare för bildnummer 5">
            <a:extLst>
              <a:ext uri="{FF2B5EF4-FFF2-40B4-BE49-F238E27FC236}">
                <a16:creationId xmlns:a16="http://schemas.microsoft.com/office/drawing/2014/main" id="{1E5C034E-63F1-4F55-BC14-EF0D6C827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</p:spTree>
    <p:extLst/>
  </p:cSld>
  <p:clrMapOvr>
    <a:masterClrMapping/>
  </p:clrMapOvr>
  <p:extLst mod="1">
    <p:ext uri="{DCECCB84-F9BA-43D5-87BE-67443E8EF086}">
      <p15:sldGuideLst xmlns:p15="http://schemas.microsoft.com/office/powerpoint/2012/main">
        <p15:guide id="1" pos="7197">
          <p15:clr>
            <a:srgbClr val="FBAE40"/>
          </p15:clr>
        </p15:guide>
        <p15:guide id="2" orient="horz" pos="3226">
          <p15:clr>
            <a:srgbClr val="FBAE40"/>
          </p15:clr>
        </p15:guide>
        <p15:guide id="3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gress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F5936E-910E-4353-B061-553450E57C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736601"/>
            <a:ext cx="10589820" cy="1292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sv-SE" dirty="0"/>
              <a:t>Skriv rubrik här</a:t>
            </a:r>
            <a:br>
              <a:rPr lang="sv-SE" dirty="0"/>
            </a:br>
            <a:r>
              <a:rPr lang="sv-SE" dirty="0"/>
              <a:t>med plats för två rader</a:t>
            </a:r>
          </a:p>
        </p:txBody>
      </p:sp>
      <p:sp>
        <p:nvSpPr>
          <p:cNvPr id="22" name="Platshållare för text 21">
            <a:extLst>
              <a:ext uri="{FF2B5EF4-FFF2-40B4-BE49-F238E27FC236}">
                <a16:creationId xmlns:a16="http://schemas.microsoft.com/office/drawing/2014/main" id="{EA193844-F090-4300-9C20-94CE3D66DF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711395"/>
            <a:ext cx="10589820" cy="3324280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ts val="2400"/>
              </a:lnSpc>
              <a:spcBef>
                <a:spcPts val="1000"/>
              </a:spcBef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800"/>
            </a:lvl1pPr>
            <a:lvl2pPr marL="468000" indent="-216000">
              <a:lnSpc>
                <a:spcPts val="24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–"/>
              <a:defRPr sz="1800"/>
            </a:lvl2pPr>
            <a:lvl3pPr>
              <a:lnSpc>
                <a:spcPts val="2400"/>
              </a:lnSpc>
              <a:spcBef>
                <a:spcPts val="1000"/>
              </a:spcBef>
              <a:buClr>
                <a:schemeClr val="accent2"/>
              </a:buClr>
              <a:defRPr sz="1800"/>
            </a:lvl3pPr>
            <a:lvl4pPr>
              <a:lnSpc>
                <a:spcPts val="2400"/>
              </a:lnSpc>
              <a:spcBef>
                <a:spcPts val="1000"/>
              </a:spcBef>
              <a:buClr>
                <a:schemeClr val="accent2"/>
              </a:buClr>
              <a:defRPr/>
            </a:lvl4pPr>
            <a:lvl5pPr marL="2057400" indent="-228600">
              <a:lnSpc>
                <a:spcPts val="24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sv-SE" dirty="0"/>
              <a:t>Skriv punktlista för första nivån här</a:t>
            </a:r>
          </a:p>
          <a:p>
            <a:pPr lvl="1"/>
            <a:r>
              <a:rPr lang="sv-SE" dirty="0"/>
              <a:t>Skriv punktlista för andra nivån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15DE9479-ED5E-4744-97BE-BF95C971BF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2028826"/>
            <a:ext cx="10590213" cy="4919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sv-SE" dirty="0"/>
              <a:t>Skriv undertitel här</a:t>
            </a:r>
          </a:p>
        </p:txBody>
      </p:sp>
      <p:sp>
        <p:nvSpPr>
          <p:cNvPr id="9" name="Platshållare för datum 3">
            <a:extLst>
              <a:ext uri="{FF2B5EF4-FFF2-40B4-BE49-F238E27FC236}">
                <a16:creationId xmlns:a16="http://schemas.microsoft.com/office/drawing/2014/main" id="{CADBB7FD-E569-44FC-BF8C-17042BCE52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29124527-4F9F-453C-92EE-E33A4F34DCF5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10" name="Platshållare för sidfot 4">
            <a:extLst>
              <a:ext uri="{FF2B5EF4-FFF2-40B4-BE49-F238E27FC236}">
                <a16:creationId xmlns:a16="http://schemas.microsoft.com/office/drawing/2014/main" id="{BC9A5AAE-6682-44D7-A6BA-8B38EC3ED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1" name="Platshållare för bildnummer 5">
            <a:extLst>
              <a:ext uri="{FF2B5EF4-FFF2-40B4-BE49-F238E27FC236}">
                <a16:creationId xmlns:a16="http://schemas.microsoft.com/office/drawing/2014/main" id="{96FBF6F6-339F-4C6B-91E3-11217F89A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</p:spTree>
    <p:extLst/>
  </p:cSld>
  <p:clrMapOvr>
    <a:masterClrMapping/>
  </p:clrMapOvr>
  <p:extLst mod="1">
    <p:ext uri="{DCECCB84-F9BA-43D5-87BE-67443E8EF086}">
      <p15:sldGuideLst xmlns:p15="http://schemas.microsoft.com/office/powerpoint/2012/main">
        <p15:guide id="1" pos="7469">
          <p15:clr>
            <a:srgbClr val="FBAE40"/>
          </p15:clr>
        </p15:guide>
        <p15:guide id="2" orient="horz" pos="116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F5936E-910E-4353-B061-553450E57C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736601"/>
            <a:ext cx="5591175" cy="78740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sv-SE" dirty="0"/>
              <a:t>Skriv rubrik här</a:t>
            </a:r>
          </a:p>
        </p:txBody>
      </p:sp>
      <p:sp>
        <p:nvSpPr>
          <p:cNvPr id="22" name="Platshållare för text 21">
            <a:extLst>
              <a:ext uri="{FF2B5EF4-FFF2-40B4-BE49-F238E27FC236}">
                <a16:creationId xmlns:a16="http://schemas.microsoft.com/office/drawing/2014/main" id="{EA193844-F090-4300-9C20-94CE3D66DF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806575"/>
            <a:ext cx="5591174" cy="4229100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ts val="2400"/>
              </a:lnSpc>
              <a:spcBef>
                <a:spcPts val="1000"/>
              </a:spcBef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800"/>
            </a:lvl1pPr>
            <a:lvl2pPr marL="468000" indent="-216000">
              <a:lnSpc>
                <a:spcPts val="24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–"/>
              <a:defRPr sz="1800"/>
            </a:lvl2pPr>
            <a:lvl3pPr>
              <a:lnSpc>
                <a:spcPts val="2400"/>
              </a:lnSpc>
              <a:spcBef>
                <a:spcPts val="1000"/>
              </a:spcBef>
              <a:buClr>
                <a:schemeClr val="accent2"/>
              </a:buClr>
              <a:defRPr sz="1800"/>
            </a:lvl3pPr>
            <a:lvl4pPr>
              <a:lnSpc>
                <a:spcPts val="2400"/>
              </a:lnSpc>
              <a:spcBef>
                <a:spcPts val="1000"/>
              </a:spcBef>
              <a:buClr>
                <a:schemeClr val="accent2"/>
              </a:buClr>
              <a:defRPr/>
            </a:lvl4pPr>
            <a:lvl5pPr marL="2057400" indent="-228600">
              <a:lnSpc>
                <a:spcPts val="24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sv-SE" dirty="0"/>
              <a:t>Skriv punktlista för första nivån här</a:t>
            </a:r>
          </a:p>
          <a:p>
            <a:pPr lvl="1"/>
            <a:r>
              <a:rPr lang="sv-SE" dirty="0"/>
              <a:t>Skriv punktlista för andra nivån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6EFEED0-7FE9-4BA7-87AD-7B9D6D4C34D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600826" y="736601"/>
            <a:ext cx="5591174" cy="43846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/>
              <a:t>Dra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bild</a:t>
            </a:r>
            <a:r>
              <a:rPr lang="en-US" dirty="0"/>
              <a:t> hit, </a:t>
            </a:r>
            <a:r>
              <a:rPr lang="en-US" dirty="0" err="1"/>
              <a:t>eller</a:t>
            </a:r>
            <a:r>
              <a:rPr lang="en-US" dirty="0"/>
              <a:t> </a:t>
            </a:r>
            <a:r>
              <a:rPr lang="en-US" dirty="0" err="1"/>
              <a:t>klicka</a:t>
            </a:r>
            <a:r>
              <a:rPr lang="en-US" dirty="0"/>
              <a:t>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ikonen</a:t>
            </a:r>
            <a:r>
              <a:rPr lang="en-US" dirty="0"/>
              <a:t> </a:t>
            </a:r>
            <a:r>
              <a:rPr lang="en-US" dirty="0" err="1"/>
              <a:t>nedan</a:t>
            </a:r>
            <a:endParaRPr lang="sv-SE" dirty="0"/>
          </a:p>
        </p:txBody>
      </p:sp>
      <p:sp>
        <p:nvSpPr>
          <p:cNvPr id="8" name="Platshållare för datum 3">
            <a:extLst>
              <a:ext uri="{FF2B5EF4-FFF2-40B4-BE49-F238E27FC236}">
                <a16:creationId xmlns:a16="http://schemas.microsoft.com/office/drawing/2014/main" id="{A96B7CFA-538A-4C90-ABCD-4485056494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80C1A5CC-63F3-4562-9F14-039E69F79F80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9" name="Platshållare för sidfot 4">
            <a:extLst>
              <a:ext uri="{FF2B5EF4-FFF2-40B4-BE49-F238E27FC236}">
                <a16:creationId xmlns:a16="http://schemas.microsoft.com/office/drawing/2014/main" id="{4FD3C38F-55C4-47F1-B79A-64A98C7F6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0" name="Platshållare för bildnummer 5">
            <a:extLst>
              <a:ext uri="{FF2B5EF4-FFF2-40B4-BE49-F238E27FC236}">
                <a16:creationId xmlns:a16="http://schemas.microsoft.com/office/drawing/2014/main" id="{523CE5EE-C194-4F44-9B15-001C9D87B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</p:spTree>
    <p:extLst/>
  </p:cSld>
  <p:clrMapOvr>
    <a:masterClrMapping/>
  </p:clrMapOvr>
  <p:extLst mod="1">
    <p:ext uri="{DCECCB84-F9BA-43D5-87BE-67443E8EF086}">
      <p15:sldGuideLst xmlns:p15="http://schemas.microsoft.com/office/powerpoint/2012/main">
        <p15:guide id="1" pos="7469">
          <p15:clr>
            <a:srgbClr val="FBAE40"/>
          </p15:clr>
        </p15:guide>
        <p15:guide id="2" orient="horz" pos="3226">
          <p15:clr>
            <a:srgbClr val="FBAE40"/>
          </p15:clr>
        </p15:guide>
        <p15:guide id="3" pos="415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F5936E-910E-4353-B061-553450E57C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736601"/>
            <a:ext cx="10589821" cy="12668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sv-SE" dirty="0"/>
              <a:t>Skriv rubrik här</a:t>
            </a:r>
            <a:br>
              <a:rPr lang="sv-SE" dirty="0"/>
            </a:br>
            <a:r>
              <a:rPr lang="sv-SE" dirty="0"/>
              <a:t>med plats för två rader</a:t>
            </a:r>
          </a:p>
        </p:txBody>
      </p:sp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7BA38D83-141C-4C62-A7AC-A12C26C23520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2095500"/>
            <a:ext cx="5133975" cy="4025900"/>
          </a:xfrm>
          <a:prstGeom prst="rect">
            <a:avLst/>
          </a:prstGeom>
        </p:spPr>
        <p:txBody>
          <a:bodyPr/>
          <a:lstStyle>
            <a:lvl1pPr>
              <a:lnSpc>
                <a:spcPts val="2400"/>
              </a:lnSpc>
              <a:spcBef>
                <a:spcPts val="1000"/>
              </a:spcBef>
              <a:buClr>
                <a:schemeClr val="accent2"/>
              </a:buClr>
              <a:defRPr sz="1800"/>
            </a:lvl1pPr>
            <a:lvl2pPr marL="685800" indent="-228600">
              <a:lnSpc>
                <a:spcPts val="2400"/>
              </a:lnSpc>
              <a:spcBef>
                <a:spcPts val="1000"/>
              </a:spcBef>
              <a:buFont typeface="Arial" panose="020B0604020202020204" pitchFamily="34" charset="0"/>
              <a:buChar char="–"/>
              <a:defRPr sz="1800" baseline="0"/>
            </a:lvl2pPr>
            <a:lvl3pPr>
              <a:lnSpc>
                <a:spcPts val="2400"/>
              </a:lnSpc>
              <a:spcBef>
                <a:spcPts val="1000"/>
              </a:spcBef>
              <a:buClr>
                <a:schemeClr val="accent2"/>
              </a:buClr>
              <a:defRPr sz="1800"/>
            </a:lvl3pPr>
            <a:lvl4pPr>
              <a:lnSpc>
                <a:spcPts val="2400"/>
              </a:lnSpc>
              <a:spcBef>
                <a:spcPts val="1000"/>
              </a:spcBef>
              <a:buClr>
                <a:schemeClr val="accent2"/>
              </a:buClr>
              <a:defRPr/>
            </a:lvl4pPr>
            <a:lvl5pPr>
              <a:lnSpc>
                <a:spcPts val="2400"/>
              </a:lnSpc>
              <a:spcBef>
                <a:spcPts val="1000"/>
              </a:spcBef>
              <a:buClr>
                <a:schemeClr val="accent2"/>
              </a:buClr>
              <a:defRPr/>
            </a:lvl5pPr>
          </a:lstStyle>
          <a:p>
            <a:pPr lvl="0"/>
            <a:r>
              <a:rPr lang="sv-SE" dirty="0"/>
              <a:t>Skriv punktlista för första nivån här</a:t>
            </a:r>
          </a:p>
          <a:p>
            <a:pPr lvl="1"/>
            <a:r>
              <a:rPr lang="sv-SE" dirty="0"/>
              <a:t>Skriv punktlista för andra nivån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4" name="Platshållare för innehåll 9">
            <a:extLst>
              <a:ext uri="{FF2B5EF4-FFF2-40B4-BE49-F238E27FC236}">
                <a16:creationId xmlns:a16="http://schemas.microsoft.com/office/drawing/2014/main" id="{0FB31599-C149-4C34-96FC-65CFBB79840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219826" y="2106721"/>
            <a:ext cx="5208196" cy="4025900"/>
          </a:xfrm>
          <a:prstGeom prst="rect">
            <a:avLst/>
          </a:prstGeom>
        </p:spPr>
        <p:txBody>
          <a:bodyPr/>
          <a:lstStyle>
            <a:lvl1pPr>
              <a:lnSpc>
                <a:spcPts val="2400"/>
              </a:lnSpc>
              <a:spcBef>
                <a:spcPts val="1000"/>
              </a:spcBef>
              <a:buClr>
                <a:schemeClr val="accent2"/>
              </a:buClr>
              <a:defRPr sz="1800"/>
            </a:lvl1pPr>
            <a:lvl2pPr marL="685800" indent="-228600">
              <a:lnSpc>
                <a:spcPts val="2400"/>
              </a:lnSpc>
              <a:spcBef>
                <a:spcPts val="1000"/>
              </a:spcBef>
              <a:buFont typeface="Arial" panose="020B0604020202020204" pitchFamily="34" charset="0"/>
              <a:buChar char="–"/>
              <a:defRPr sz="1800" baseline="0"/>
            </a:lvl2pPr>
            <a:lvl3pPr>
              <a:lnSpc>
                <a:spcPts val="2400"/>
              </a:lnSpc>
              <a:spcBef>
                <a:spcPts val="1000"/>
              </a:spcBef>
              <a:buClr>
                <a:schemeClr val="accent2"/>
              </a:buClr>
              <a:defRPr sz="1800"/>
            </a:lvl3pPr>
            <a:lvl4pPr>
              <a:lnSpc>
                <a:spcPts val="2400"/>
              </a:lnSpc>
              <a:spcBef>
                <a:spcPts val="1000"/>
              </a:spcBef>
              <a:buClr>
                <a:schemeClr val="accent2"/>
              </a:buClr>
              <a:defRPr/>
            </a:lvl4pPr>
            <a:lvl5pPr>
              <a:lnSpc>
                <a:spcPts val="2400"/>
              </a:lnSpc>
              <a:spcBef>
                <a:spcPts val="1000"/>
              </a:spcBef>
              <a:buClr>
                <a:schemeClr val="accent2"/>
              </a:buClr>
              <a:defRPr/>
            </a:lvl5pPr>
          </a:lstStyle>
          <a:p>
            <a:pPr lvl="0"/>
            <a:r>
              <a:rPr lang="sv-SE" dirty="0"/>
              <a:t>Skriv punktlista för första nivån här</a:t>
            </a:r>
          </a:p>
          <a:p>
            <a:pPr lvl="1"/>
            <a:r>
              <a:rPr lang="sv-SE" dirty="0"/>
              <a:t>Skriv punktlista för andra nivån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8" name="Platshållare för datum 3">
            <a:extLst>
              <a:ext uri="{FF2B5EF4-FFF2-40B4-BE49-F238E27FC236}">
                <a16:creationId xmlns:a16="http://schemas.microsoft.com/office/drawing/2014/main" id="{5E5F5A30-79A5-486E-8384-5EE573354E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F5554085-7DA6-4690-87FB-CA957FBEAFB0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9" name="Platshållare för sidfot 4">
            <a:extLst>
              <a:ext uri="{FF2B5EF4-FFF2-40B4-BE49-F238E27FC236}">
                <a16:creationId xmlns:a16="http://schemas.microsoft.com/office/drawing/2014/main" id="{173512AE-92BA-427E-BEAF-EC8744363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1" name="Platshållare för bildnummer 5">
            <a:extLst>
              <a:ext uri="{FF2B5EF4-FFF2-40B4-BE49-F238E27FC236}">
                <a16:creationId xmlns:a16="http://schemas.microsoft.com/office/drawing/2014/main" id="{22B326AC-2F1F-4FDE-AC27-4069C691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</p:spTree>
    <p:extLst/>
  </p:cSld>
  <p:clrMapOvr>
    <a:masterClrMapping/>
  </p:clrMapOvr>
  <p:extLst mod="1">
    <p:ext uri="{DCECCB84-F9BA-43D5-87BE-67443E8EF086}">
      <p15:sldGuideLst xmlns:p15="http://schemas.microsoft.com/office/powerpoint/2012/main">
        <p15:guide id="1" pos="7197">
          <p15:clr>
            <a:srgbClr val="FBAE40"/>
          </p15:clr>
        </p15:guide>
        <p15:guide id="2" orient="horz" pos="3226">
          <p15:clr>
            <a:srgbClr val="FBAE40"/>
          </p15:clr>
        </p15:guide>
        <p15:guide id="3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 me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datum 3">
            <a:extLst>
              <a:ext uri="{FF2B5EF4-FFF2-40B4-BE49-F238E27FC236}">
                <a16:creationId xmlns:a16="http://schemas.microsoft.com/office/drawing/2014/main" id="{679C56E7-82AB-4922-ACC6-DB93CF3145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4BA78DF3-27EB-452C-BFF8-2B5C04F23EFF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8" name="Platshållare för sidfot 4">
            <a:extLst>
              <a:ext uri="{FF2B5EF4-FFF2-40B4-BE49-F238E27FC236}">
                <a16:creationId xmlns:a16="http://schemas.microsoft.com/office/drawing/2014/main" id="{8C20DEBF-CD8E-4DFC-8ED1-4A480A31C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9" name="Platshållare för bildnummer 5">
            <a:extLst>
              <a:ext uri="{FF2B5EF4-FFF2-40B4-BE49-F238E27FC236}">
                <a16:creationId xmlns:a16="http://schemas.microsoft.com/office/drawing/2014/main" id="{BBBD4592-25F7-42EF-BAA4-1FB9A19B4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</p:spTree>
    <p:extLst/>
  </p:cSld>
  <p:clrMapOvr>
    <a:masterClrMapping/>
  </p:clrMapOvr>
  <p:extLst mod="1">
    <p:ext uri="{DCECCB84-F9BA-43D5-87BE-67443E8EF086}">
      <p15:sldGuideLst xmlns:p15="http://schemas.microsoft.com/office/powerpoint/2012/main">
        <p15:guide id="1" pos="7469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 utan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datum 3">
            <a:extLst>
              <a:ext uri="{FF2B5EF4-FFF2-40B4-BE49-F238E27FC236}">
                <a16:creationId xmlns:a16="http://schemas.microsoft.com/office/drawing/2014/main" id="{EBB1C809-7BC7-4DD5-902D-A413C7EC51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34436CF-DD0F-4E03-9038-B900B7CB7F28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7" name="Platshållare för sidfot 4">
            <a:extLst>
              <a:ext uri="{FF2B5EF4-FFF2-40B4-BE49-F238E27FC236}">
                <a16:creationId xmlns:a16="http://schemas.microsoft.com/office/drawing/2014/main" id="{DD7E4D14-E82D-4B30-B778-1DE4860E5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8" name="Platshållare för bildnummer 5">
            <a:extLst>
              <a:ext uri="{FF2B5EF4-FFF2-40B4-BE49-F238E27FC236}">
                <a16:creationId xmlns:a16="http://schemas.microsoft.com/office/drawing/2014/main" id="{9CF6A344-490D-4851-AB58-772C75ECE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383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595959"/>
                </a:solidFill>
              </a:defRPr>
            </a:lvl1pPr>
          </a:lstStyle>
          <a:p>
            <a:fld id="{E541A8F5-7967-4FE2-B860-894CD6FB1340}" type="slidenum">
              <a:rPr lang="sv-SE" smtClean="0"/>
              <a:pPr/>
              <a:t>‹#›</a:t>
            </a:fld>
            <a:endParaRPr lang="sv-SE" dirty="0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DFA4D633-01E7-4A16-892B-E335FFC7F305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6503" y="5410055"/>
            <a:ext cx="971517" cy="1445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856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884" r:id="rId2"/>
    <p:sldLayoutId id="2147483692" r:id="rId3"/>
    <p:sldLayoutId id="2147483694" r:id="rId4"/>
    <p:sldLayoutId id="2147483693" r:id="rId5"/>
    <p:sldLayoutId id="2147483696" r:id="rId6"/>
    <p:sldLayoutId id="2147483697" r:id="rId7"/>
    <p:sldLayoutId id="2147483698" r:id="rId8"/>
    <p:sldLayoutId id="2147483699" r:id="rId9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4EF15803-B737-4B0E-A49C-5C05B61638B8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6503" y="5407137"/>
            <a:ext cx="971518" cy="145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669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>
            <a:extLst>
              <a:ext uri="{FF2B5EF4-FFF2-40B4-BE49-F238E27FC236}">
                <a16:creationId xmlns:a16="http://schemas.microsoft.com/office/drawing/2014/main" id="{95635CD1-07A0-4C8A-97EA-A15AB484F661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6503" y="5411040"/>
            <a:ext cx="971518" cy="1445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791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B9F4F384-B26D-4D18-B2DC-DCEA1EE8A5B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6503" y="5410055"/>
            <a:ext cx="971517" cy="1445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414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KfF6HNX2u_I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0">
              <a:schemeClr val="bg1">
                <a:lumMod val="85000"/>
              </a:schemeClr>
            </a:gs>
            <a:gs pos="90000">
              <a:srgbClr val="9DAFAD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2E2B7ED-172F-4F98-BD71-FDFA47AB16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Sweden</a:t>
            </a:r>
            <a:endParaRPr lang="sv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EAADC7E7-F0B1-4F73-8E0E-C2E4F6A05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sv-SE" dirty="0" smtClean="0"/>
              <a:t>– Libris XL</a:t>
            </a:r>
            <a:endParaRPr lang="sv-SE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7E78288-21E7-E749-9C8A-14EC6B729DE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9787" y="4381501"/>
            <a:ext cx="4410076" cy="2339976"/>
          </a:xfrm>
          <a:prstGeom prst="rect">
            <a:avLst/>
          </a:prstGeom>
        </p:spPr>
        <p:txBody>
          <a:bodyPr/>
          <a:lstStyle/>
          <a:p>
            <a:r>
              <a:rPr lang="sv-SE" sz="2400" dirty="0" err="1"/>
              <a:t>GNDcon</a:t>
            </a:r>
            <a:r>
              <a:rPr lang="sv-SE" sz="2400" dirty="0"/>
              <a:t> 2018-12-03</a:t>
            </a:r>
          </a:p>
          <a:p>
            <a:endParaRPr lang="sv-SE" sz="2400" dirty="0" smtClean="0"/>
          </a:p>
          <a:p>
            <a:r>
              <a:rPr lang="sv-SE" sz="2400" dirty="0" smtClean="0"/>
              <a:t>Harriet Aagaard</a:t>
            </a:r>
          </a:p>
          <a:p>
            <a:r>
              <a:rPr lang="sv-SE" sz="2400" dirty="0" smtClean="0"/>
              <a:t>National Library </a:t>
            </a:r>
            <a:r>
              <a:rPr lang="sv-SE" sz="2400" dirty="0" err="1" smtClean="0"/>
              <a:t>of</a:t>
            </a:r>
            <a:r>
              <a:rPr lang="sv-SE" sz="2400" dirty="0" smtClean="0"/>
              <a:t> Sweden</a:t>
            </a:r>
          </a:p>
        </p:txBody>
      </p:sp>
      <p:pic>
        <p:nvPicPr>
          <p:cNvPr id="1026" name="Picture 2" descr="http://resources.mynewsdesk.com/image/upload/c_limit,dpr_1.0,f_auto,h_700,q_auto,w_690/heznml3vnqvnidwoja4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863" y="3027922"/>
            <a:ext cx="4721225" cy="307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02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Wikidata</a:t>
            </a: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D50C-D789-40C8-9F73-27F40E44F9AC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sz="2000" dirty="0" smtClean="0"/>
              <a:t>Libris data – </a:t>
            </a:r>
            <a:r>
              <a:rPr lang="sv-SE" sz="2000" dirty="0" err="1" smtClean="0"/>
              <a:t>easy</a:t>
            </a:r>
            <a:r>
              <a:rPr lang="sv-SE" sz="2000" dirty="0" smtClean="0"/>
              <a:t> to </a:t>
            </a:r>
            <a:r>
              <a:rPr lang="sv-SE" sz="2000" dirty="0" err="1" smtClean="0"/>
              <a:t>use</a:t>
            </a:r>
            <a:endParaRPr lang="sv-SE" sz="2000" dirty="0" smtClean="0"/>
          </a:p>
          <a:p>
            <a:r>
              <a:rPr lang="sv-SE" sz="2000" dirty="0" err="1" smtClean="0"/>
              <a:t>Linked</a:t>
            </a:r>
            <a:r>
              <a:rPr lang="sv-SE" sz="2000" dirty="0" smtClean="0"/>
              <a:t> </a:t>
            </a:r>
            <a:r>
              <a:rPr lang="sv-SE" sz="2000" dirty="0" err="1" smtClean="0"/>
              <a:t>Open</a:t>
            </a:r>
            <a:r>
              <a:rPr lang="sv-SE" sz="2000" dirty="0" smtClean="0"/>
              <a:t> Data</a:t>
            </a:r>
          </a:p>
          <a:p>
            <a:r>
              <a:rPr lang="sv-SE" sz="2000" dirty="0" smtClean="0"/>
              <a:t>JSON-LD</a:t>
            </a:r>
          </a:p>
          <a:p>
            <a:r>
              <a:rPr lang="sv-SE" sz="2000" dirty="0" err="1" smtClean="0"/>
              <a:t>Bibframe</a:t>
            </a:r>
            <a:r>
              <a:rPr lang="sv-SE" sz="2000" dirty="0" smtClean="0"/>
              <a:t> </a:t>
            </a:r>
            <a:r>
              <a:rPr lang="sv-SE" sz="2000" dirty="0" err="1" smtClean="0"/>
              <a:t>work</a:t>
            </a:r>
            <a:r>
              <a:rPr lang="sv-SE" sz="2000" dirty="0" smtClean="0"/>
              <a:t> </a:t>
            </a:r>
            <a:r>
              <a:rPr lang="sv-SE" sz="2000" dirty="0" err="1" smtClean="0"/>
              <a:t>model</a:t>
            </a:r>
            <a:endParaRPr lang="sv-SE" sz="2000" dirty="0" smtClean="0"/>
          </a:p>
          <a:p>
            <a:endParaRPr lang="sv-SE" sz="2000" dirty="0"/>
          </a:p>
          <a:p>
            <a:endParaRPr lang="sv-SE" sz="2000" dirty="0" smtClean="0"/>
          </a:p>
          <a:p>
            <a:r>
              <a:rPr lang="sv-SE" sz="2000" dirty="0" smtClean="0"/>
              <a:t>No </a:t>
            </a:r>
            <a:r>
              <a:rPr lang="sv-SE" sz="2000" dirty="0" err="1" smtClean="0"/>
              <a:t>works</a:t>
            </a:r>
            <a:endParaRPr lang="sv-SE" sz="2000" dirty="0" smtClean="0"/>
          </a:p>
          <a:p>
            <a:r>
              <a:rPr lang="sv-SE" sz="2000" dirty="0" err="1" smtClean="0"/>
              <a:t>Only</a:t>
            </a:r>
            <a:r>
              <a:rPr lang="sv-SE" sz="2000" dirty="0"/>
              <a:t> </a:t>
            </a:r>
            <a:r>
              <a:rPr lang="sv-SE" sz="2000" dirty="0" smtClean="0"/>
              <a:t>the national </a:t>
            </a:r>
            <a:r>
              <a:rPr lang="sv-SE" sz="2000" dirty="0" err="1" smtClean="0"/>
              <a:t>bibliography</a:t>
            </a:r>
            <a:endParaRPr lang="sv-SE" sz="2000" dirty="0" smtClean="0"/>
          </a:p>
          <a:p>
            <a:r>
              <a:rPr lang="sv-SE" sz="2000" dirty="0" err="1" smtClean="0"/>
              <a:t>More</a:t>
            </a:r>
            <a:r>
              <a:rPr lang="sv-SE" sz="2000" dirty="0" smtClean="0"/>
              <a:t> </a:t>
            </a:r>
            <a:r>
              <a:rPr lang="sv-SE" sz="2000" dirty="0" err="1" smtClean="0"/>
              <a:t>links</a:t>
            </a:r>
            <a:endParaRPr lang="sv-SE" sz="2000" dirty="0" smtClean="0"/>
          </a:p>
          <a:p>
            <a:pPr marL="0" indent="0">
              <a:buNone/>
            </a:pPr>
            <a:endParaRPr lang="sv-SE" sz="2000" dirty="0"/>
          </a:p>
        </p:txBody>
      </p:sp>
      <p:pic>
        <p:nvPicPr>
          <p:cNvPr id="6" name="Snagit_PPT410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049" y="905470"/>
            <a:ext cx="6189971" cy="3957613"/>
          </a:xfrm>
          <a:prstGeom prst="rect">
            <a:avLst/>
          </a:prstGeom>
        </p:spPr>
      </p:pic>
      <p:sp>
        <p:nvSpPr>
          <p:cNvPr id="7" name="textruta 6"/>
          <p:cNvSpPr txBox="1"/>
          <p:nvPr/>
        </p:nvSpPr>
        <p:spPr>
          <a:xfrm>
            <a:off x="5238049" y="5028183"/>
            <a:ext cx="60834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Alicia </a:t>
            </a:r>
            <a:r>
              <a:rPr lang="sv-SE" dirty="0" err="1" smtClean="0"/>
              <a:t>Fagerwing</a:t>
            </a:r>
            <a:r>
              <a:rPr lang="sv-SE" dirty="0" smtClean="0"/>
              <a:t> (</a:t>
            </a:r>
            <a:r>
              <a:rPr lang="sv-SE" dirty="0" err="1" smtClean="0"/>
              <a:t>Wikimedia</a:t>
            </a:r>
            <a:r>
              <a:rPr lang="sv-SE" dirty="0" smtClean="0"/>
              <a:t> Sweden), </a:t>
            </a:r>
            <a:r>
              <a:rPr lang="sv-SE" dirty="0" err="1" smtClean="0"/>
              <a:t>WikiCite</a:t>
            </a:r>
            <a:r>
              <a:rPr lang="sv-SE" dirty="0" smtClean="0"/>
              <a:t> 2018</a:t>
            </a:r>
            <a:r>
              <a:rPr lang="sv-SE" dirty="0"/>
              <a:t> </a:t>
            </a:r>
            <a:endParaRPr lang="sv-SE" dirty="0" smtClean="0"/>
          </a:p>
          <a:p>
            <a:endParaRPr lang="sv-SE" dirty="0"/>
          </a:p>
          <a:p>
            <a:r>
              <a:rPr lang="sv-SE" dirty="0">
                <a:hlinkClick r:id="rId3"/>
              </a:rPr>
              <a:t>https://</a:t>
            </a:r>
            <a:r>
              <a:rPr lang="sv-SE" dirty="0" smtClean="0">
                <a:hlinkClick r:id="rId3"/>
              </a:rPr>
              <a:t>youtu.be/KfF6HNX2u_I</a:t>
            </a:r>
            <a:endParaRPr lang="sv-SE" dirty="0" smtClean="0"/>
          </a:p>
          <a:p>
            <a:r>
              <a:rPr lang="sv-SE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0065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</a:t>
            </a:r>
            <a:r>
              <a:rPr lang="sv-SE" dirty="0" smtClean="0"/>
              <a:t>laces </a:t>
            </a:r>
            <a:r>
              <a:rPr lang="sv-SE" dirty="0" err="1" smtClean="0"/>
              <a:t>named</a:t>
            </a:r>
            <a:r>
              <a:rPr lang="sv-SE" dirty="0" smtClean="0"/>
              <a:t> </a:t>
            </a:r>
            <a:r>
              <a:rPr lang="sv-SE" dirty="0" err="1" smtClean="0"/>
              <a:t>after</a:t>
            </a:r>
            <a:r>
              <a:rPr lang="sv-SE" dirty="0" smtClean="0"/>
              <a:t> </a:t>
            </a:r>
            <a:r>
              <a:rPr lang="sv-SE" dirty="0" err="1" smtClean="0"/>
              <a:t>people</a:t>
            </a:r>
            <a:r>
              <a:rPr lang="sv-SE" dirty="0" smtClean="0"/>
              <a:t> - </a:t>
            </a:r>
            <a:r>
              <a:rPr lang="sv-SE" dirty="0" err="1" smtClean="0"/>
              <a:t>Wikidata</a:t>
            </a: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F835-2E1B-4A31-B8F0-A3FFFBD300FC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13"/>
          </p:nvPr>
        </p:nvSpPr>
        <p:spPr>
          <a:xfrm>
            <a:off x="8211127" y="1631852"/>
            <a:ext cx="2992582" cy="4249079"/>
          </a:xfrm>
        </p:spPr>
        <p:txBody>
          <a:bodyPr/>
          <a:lstStyle/>
          <a:p>
            <a:pPr marL="0" indent="0">
              <a:buNone/>
            </a:pPr>
            <a:r>
              <a:rPr lang="sv-SE" sz="2000" dirty="0" smtClean="0"/>
              <a:t>Magnus </a:t>
            </a:r>
            <a:r>
              <a:rPr lang="sv-SE" sz="2000" dirty="0" err="1" smtClean="0"/>
              <a:t>Sälgö</a:t>
            </a:r>
            <a:endParaRPr lang="sv-SE" sz="2000" dirty="0" smtClean="0"/>
          </a:p>
          <a:p>
            <a:r>
              <a:rPr lang="sv-SE" sz="2000" dirty="0" err="1" smtClean="0"/>
              <a:t>Wikidata</a:t>
            </a:r>
            <a:r>
              <a:rPr lang="sv-SE" sz="2000" dirty="0" smtClean="0"/>
              <a:t> </a:t>
            </a:r>
            <a:r>
              <a:rPr lang="sv-SE" sz="2000" dirty="0" err="1" smtClean="0"/>
              <a:t>volunteer</a:t>
            </a:r>
            <a:endParaRPr lang="sv-SE" sz="2000" dirty="0" smtClean="0"/>
          </a:p>
          <a:p>
            <a:r>
              <a:rPr lang="sv-SE" sz="2000" dirty="0" smtClean="0"/>
              <a:t>Links to Libris</a:t>
            </a:r>
          </a:p>
          <a:p>
            <a:r>
              <a:rPr lang="sv-SE" sz="2000" dirty="0" err="1" smtClean="0"/>
              <a:t>Provenance</a:t>
            </a:r>
            <a:endParaRPr lang="sv-SE" sz="2000" dirty="0" smtClean="0"/>
          </a:p>
          <a:p>
            <a:r>
              <a:rPr lang="sv-SE" sz="2000" dirty="0" smtClean="0"/>
              <a:t>Trust </a:t>
            </a:r>
            <a:r>
              <a:rPr lang="sv-SE" sz="2000" dirty="0" err="1" smtClean="0"/>
              <a:t>important</a:t>
            </a:r>
            <a:r>
              <a:rPr lang="sv-SE" sz="2000" dirty="0" smtClean="0"/>
              <a:t>!</a:t>
            </a:r>
          </a:p>
          <a:p>
            <a:endParaRPr lang="sv-SE" sz="2000" dirty="0"/>
          </a:p>
        </p:txBody>
      </p:sp>
      <p:pic>
        <p:nvPicPr>
          <p:cNvPr id="6" name="Snagit_PPT2A7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89364"/>
            <a:ext cx="7138515" cy="536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31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GDPR &amp; </a:t>
            </a:r>
            <a:r>
              <a:rPr lang="sv-SE" dirty="0" err="1" smtClean="0"/>
              <a:t>Linked</a:t>
            </a:r>
            <a:r>
              <a:rPr lang="sv-SE" dirty="0" smtClean="0"/>
              <a:t> data</a:t>
            </a:r>
            <a:endParaRPr lang="sv-S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EA1B6B-6468-3F46-8BBA-116664BF7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0E31B-2234-46F8-9257-D6E19556135B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6" name="Platshållare för text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sz="2000" dirty="0" smtClean="0"/>
              <a:t>All data </a:t>
            </a:r>
            <a:r>
              <a:rPr lang="sv-SE" sz="2000" dirty="0" err="1" smtClean="0"/>
              <a:t>visible</a:t>
            </a:r>
            <a:endParaRPr lang="sv-SE" sz="2000" dirty="0" smtClean="0"/>
          </a:p>
          <a:p>
            <a:r>
              <a:rPr lang="sv-SE" sz="2000" dirty="0"/>
              <a:t>Data </a:t>
            </a:r>
            <a:r>
              <a:rPr lang="sv-SE" sz="2000" dirty="0" err="1"/>
              <a:t>erasure</a:t>
            </a:r>
            <a:r>
              <a:rPr lang="sv-SE" sz="2000" dirty="0"/>
              <a:t>?</a:t>
            </a:r>
          </a:p>
          <a:p>
            <a:r>
              <a:rPr lang="sv-SE" sz="2000" dirty="0" smtClean="0"/>
              <a:t>GDPR &amp; </a:t>
            </a:r>
            <a:r>
              <a:rPr lang="sv-SE" sz="2000" dirty="0" err="1" smtClean="0"/>
              <a:t>Libraries</a:t>
            </a:r>
            <a:r>
              <a:rPr lang="sv-SE" sz="2000" dirty="0" smtClean="0"/>
              <a:t>?</a:t>
            </a:r>
            <a:endParaRPr lang="sv-SE" sz="2000" dirty="0"/>
          </a:p>
        </p:txBody>
      </p:sp>
      <p:pic>
        <p:nvPicPr>
          <p:cNvPr id="2" name="Bildobjekt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860" y="3783795"/>
            <a:ext cx="4896280" cy="2755117"/>
          </a:xfrm>
          <a:prstGeom prst="rect">
            <a:avLst/>
          </a:prstGeom>
        </p:spPr>
      </p:pic>
      <p:sp>
        <p:nvSpPr>
          <p:cNvPr id="7" name="textruta 6"/>
          <p:cNvSpPr txBox="1"/>
          <p:nvPr/>
        </p:nvSpPr>
        <p:spPr>
          <a:xfrm>
            <a:off x="6324600" y="5389344"/>
            <a:ext cx="40264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VIAF meeting IFLA 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/>
              <a:t>Working</a:t>
            </a:r>
            <a:r>
              <a:rPr lang="sv-SE" dirty="0"/>
              <a:t> </a:t>
            </a:r>
            <a:r>
              <a:rPr lang="sv-SE" dirty="0" err="1" smtClean="0"/>
              <a:t>group</a:t>
            </a:r>
            <a:endParaRPr lang="sv-S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dirty="0"/>
          </a:p>
          <a:p>
            <a:r>
              <a:rPr lang="sv-SE" dirty="0" smtClean="0"/>
              <a:t>Presentation by Ricardo Santos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3283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National libraries</a:t>
            </a: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9F956-9D36-42A2-B57B-85D6244F04A9}" type="datetime1">
              <a:rPr lang="sv-SE" smtClean="0"/>
              <a:pPr/>
              <a:t>2018-11-30</a:t>
            </a:fld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sz="2000" dirty="0" err="1" smtClean="0"/>
              <a:t>Responsible</a:t>
            </a:r>
            <a:r>
              <a:rPr lang="sv-SE" sz="2000" dirty="0" smtClean="0"/>
              <a:t> for </a:t>
            </a:r>
            <a:r>
              <a:rPr lang="sv-SE" sz="2000" dirty="0" err="1" smtClean="0"/>
              <a:t>cultural</a:t>
            </a:r>
            <a:r>
              <a:rPr lang="sv-SE" sz="2000" dirty="0" smtClean="0"/>
              <a:t> </a:t>
            </a:r>
            <a:r>
              <a:rPr lang="sv-SE" sz="2000" dirty="0" err="1" smtClean="0"/>
              <a:t>heritage</a:t>
            </a:r>
            <a:endParaRPr lang="sv-SE" sz="2000" dirty="0" smtClean="0"/>
          </a:p>
          <a:p>
            <a:r>
              <a:rPr lang="sv-SE" sz="2000" dirty="0" smtClean="0"/>
              <a:t>Data </a:t>
            </a:r>
            <a:r>
              <a:rPr lang="sv-SE" sz="2000" dirty="0" err="1" smtClean="0"/>
              <a:t>longevity</a:t>
            </a:r>
            <a:endParaRPr lang="sv-SE" sz="2000" dirty="0" smtClean="0"/>
          </a:p>
          <a:p>
            <a:r>
              <a:rPr lang="sv-SE" sz="2000" dirty="0" err="1" smtClean="0"/>
              <a:t>Quality</a:t>
            </a:r>
            <a:r>
              <a:rPr lang="sv-SE" sz="2000" dirty="0" smtClean="0"/>
              <a:t> </a:t>
            </a:r>
            <a:r>
              <a:rPr lang="sv-SE" sz="2000" dirty="0" err="1" smtClean="0"/>
              <a:t>important</a:t>
            </a:r>
            <a:endParaRPr lang="sv-SE" sz="2000" dirty="0" smtClean="0"/>
          </a:p>
          <a:p>
            <a:r>
              <a:rPr lang="sv-SE" sz="2000" dirty="0" err="1" smtClean="0"/>
              <a:t>Provenance</a:t>
            </a:r>
            <a:endParaRPr lang="sv-SE" sz="2000" dirty="0" smtClean="0"/>
          </a:p>
          <a:p>
            <a:r>
              <a:rPr lang="sv-SE" sz="2000" dirty="0" smtClean="0"/>
              <a:t>Trust</a:t>
            </a:r>
            <a:endParaRPr lang="sv-SE" sz="2000" dirty="0"/>
          </a:p>
        </p:txBody>
      </p:sp>
      <p:sp>
        <p:nvSpPr>
          <p:cNvPr id="6" name="Rektangel med rundade hörn 5"/>
          <p:cNvSpPr/>
          <p:nvPr/>
        </p:nvSpPr>
        <p:spPr>
          <a:xfrm>
            <a:off x="6305550" y="1844675"/>
            <a:ext cx="4667250" cy="2857500"/>
          </a:xfrm>
          <a:prstGeom prst="roundRect">
            <a:avLst/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0">
                <a:schemeClr val="bg1">
                  <a:lumMod val="85000"/>
                </a:schemeClr>
              </a:gs>
              <a:gs pos="90000">
                <a:srgbClr val="9DAFAD"/>
              </a:gs>
            </a:gsLst>
            <a:path path="circle">
              <a:fillToRect l="50000" t="-80000" r="50000" b="18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sv-SE" sz="5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less</a:t>
            </a:r>
          </a:p>
          <a:p>
            <a:pPr lvl="0" algn="ctr"/>
            <a:r>
              <a:rPr lang="sv-SE" sz="4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v-SE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be </a:t>
            </a:r>
            <a:r>
              <a:rPr lang="sv-SE" sz="3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able</a:t>
            </a:r>
            <a:r>
              <a:rPr lang="sv-SE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</a:t>
            </a:r>
          </a:p>
          <a:p>
            <a:pPr lvl="0" algn="ctr"/>
            <a:r>
              <a:rPr lang="sv-SE" sz="5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sv-SE" sz="5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endParaRPr lang="sv-SE" sz="5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86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Works</a:t>
            </a: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A76CF-4989-4B72-919A-8E6FC522B860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sz="2000" dirty="0" err="1" smtClean="0"/>
              <a:t>Better</a:t>
            </a:r>
            <a:r>
              <a:rPr lang="sv-SE" sz="2000" dirty="0" smtClean="0"/>
              <a:t> services for end </a:t>
            </a:r>
            <a:r>
              <a:rPr lang="sv-SE" sz="2000" dirty="0" err="1" smtClean="0"/>
              <a:t>users</a:t>
            </a:r>
            <a:endParaRPr lang="sv-SE" sz="2000" dirty="0" smtClean="0"/>
          </a:p>
          <a:p>
            <a:endParaRPr lang="sv-SE" sz="2000" dirty="0"/>
          </a:p>
          <a:p>
            <a:r>
              <a:rPr lang="sv-SE" sz="2000" dirty="0" smtClean="0"/>
              <a:t>Less </a:t>
            </a:r>
            <a:r>
              <a:rPr lang="sv-SE" sz="2000" dirty="0" err="1" smtClean="0"/>
              <a:t>duplication</a:t>
            </a:r>
            <a:r>
              <a:rPr lang="sv-SE" sz="2000" dirty="0" smtClean="0"/>
              <a:t> for </a:t>
            </a:r>
            <a:r>
              <a:rPr lang="sv-SE" sz="2000" dirty="0" err="1" smtClean="0"/>
              <a:t>cataloguers</a:t>
            </a:r>
            <a:endParaRPr lang="sv-SE" sz="2000" dirty="0" smtClean="0"/>
          </a:p>
          <a:p>
            <a:endParaRPr lang="sv-SE" sz="2000" dirty="0"/>
          </a:p>
          <a:p>
            <a:r>
              <a:rPr lang="sv-SE" sz="2000" dirty="0" err="1" smtClean="0"/>
              <a:t>Work</a:t>
            </a:r>
            <a:r>
              <a:rPr lang="sv-SE" sz="2000" dirty="0" smtClean="0"/>
              <a:t> Project December 2018-2019</a:t>
            </a:r>
          </a:p>
          <a:p>
            <a:pPr lvl="1"/>
            <a:r>
              <a:rPr lang="sv-SE" sz="2000" dirty="0" err="1" smtClean="0"/>
              <a:t>Cleanup</a:t>
            </a:r>
            <a:r>
              <a:rPr lang="sv-SE" sz="2000" dirty="0" smtClean="0"/>
              <a:t> </a:t>
            </a:r>
            <a:r>
              <a:rPr lang="sv-SE" sz="2000" dirty="0" err="1" smtClean="0"/>
              <a:t>authors</a:t>
            </a:r>
            <a:endParaRPr lang="sv-SE" sz="2000" dirty="0" smtClean="0"/>
          </a:p>
          <a:p>
            <a:pPr lvl="2"/>
            <a:r>
              <a:rPr lang="sv-SE" sz="2000" dirty="0" smtClean="0"/>
              <a:t>ISNI</a:t>
            </a:r>
          </a:p>
          <a:p>
            <a:pPr lvl="1"/>
            <a:r>
              <a:rPr lang="sv-SE" sz="2000" dirty="0"/>
              <a:t>Text </a:t>
            </a:r>
            <a:r>
              <a:rPr lang="sv-SE" sz="2000" dirty="0" err="1"/>
              <a:t>works</a:t>
            </a:r>
            <a:r>
              <a:rPr lang="sv-SE" sz="2000" dirty="0"/>
              <a:t> (</a:t>
            </a:r>
            <a:r>
              <a:rPr lang="sv-SE" sz="2000" dirty="0" err="1"/>
              <a:t>Bibframe</a:t>
            </a:r>
            <a:r>
              <a:rPr lang="sv-SE" sz="2000" dirty="0" smtClean="0"/>
              <a:t>)</a:t>
            </a:r>
          </a:p>
          <a:p>
            <a:pPr lvl="1"/>
            <a:r>
              <a:rPr lang="sv-SE" sz="2000" dirty="0" smtClean="0"/>
              <a:t>Start!</a:t>
            </a:r>
          </a:p>
          <a:p>
            <a:endParaRPr lang="sv-SE" dirty="0"/>
          </a:p>
          <a:p>
            <a:endParaRPr lang="sv-SE" dirty="0"/>
          </a:p>
        </p:txBody>
      </p:sp>
      <p:sp>
        <p:nvSpPr>
          <p:cNvPr id="6" name="Rektangel med rundade hörn 5"/>
          <p:cNvSpPr/>
          <p:nvPr/>
        </p:nvSpPr>
        <p:spPr>
          <a:xfrm>
            <a:off x="6400800" y="2129246"/>
            <a:ext cx="1567543" cy="7968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err="1" smtClean="0"/>
              <a:t>Work</a:t>
            </a:r>
            <a:endParaRPr lang="sv-SE" dirty="0"/>
          </a:p>
        </p:txBody>
      </p:sp>
      <p:sp>
        <p:nvSpPr>
          <p:cNvPr id="7" name="Rektangel med rundade hörn 6"/>
          <p:cNvSpPr/>
          <p:nvPr/>
        </p:nvSpPr>
        <p:spPr>
          <a:xfrm>
            <a:off x="6400800" y="3143341"/>
            <a:ext cx="1567543" cy="7968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Expression</a:t>
            </a:r>
            <a:endParaRPr lang="sv-SE" dirty="0"/>
          </a:p>
        </p:txBody>
      </p:sp>
      <p:sp>
        <p:nvSpPr>
          <p:cNvPr id="8" name="Rektangel med rundade hörn 7"/>
          <p:cNvSpPr/>
          <p:nvPr/>
        </p:nvSpPr>
        <p:spPr>
          <a:xfrm>
            <a:off x="8569234" y="2129246"/>
            <a:ext cx="1567543" cy="1810929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err="1" smtClean="0"/>
              <a:t>Work</a:t>
            </a:r>
            <a:endParaRPr lang="sv-SE" dirty="0"/>
          </a:p>
        </p:txBody>
      </p:sp>
      <p:sp>
        <p:nvSpPr>
          <p:cNvPr id="9" name="textruta 8"/>
          <p:cNvSpPr txBox="1"/>
          <p:nvPr/>
        </p:nvSpPr>
        <p:spPr>
          <a:xfrm>
            <a:off x="6400800" y="1627414"/>
            <a:ext cx="1567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RDA</a:t>
            </a:r>
            <a:endParaRPr lang="sv-SE" dirty="0"/>
          </a:p>
        </p:txBody>
      </p:sp>
      <p:sp>
        <p:nvSpPr>
          <p:cNvPr id="10" name="textruta 9"/>
          <p:cNvSpPr txBox="1"/>
          <p:nvPr/>
        </p:nvSpPr>
        <p:spPr>
          <a:xfrm>
            <a:off x="8584824" y="1594814"/>
            <a:ext cx="1113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 smtClean="0"/>
              <a:t>Bibframe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954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Consuming</a:t>
            </a:r>
            <a:r>
              <a:rPr lang="sv-SE" dirty="0" smtClean="0"/>
              <a:t> </a:t>
            </a:r>
            <a:r>
              <a:rPr lang="sv-SE" dirty="0" err="1" smtClean="0"/>
              <a:t>Linked</a:t>
            </a:r>
            <a:r>
              <a:rPr lang="sv-SE" dirty="0" smtClean="0"/>
              <a:t> data</a:t>
            </a: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22510-D6F6-4FE3-9DC6-00C988BBC47A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sz="2000" dirty="0" err="1" smtClean="0"/>
              <a:t>Our</a:t>
            </a:r>
            <a:r>
              <a:rPr lang="sv-SE" sz="2000" dirty="0" smtClean="0"/>
              <a:t> </a:t>
            </a:r>
            <a:r>
              <a:rPr lang="sv-SE" sz="2000" dirty="0" err="1" smtClean="0"/>
              <a:t>own</a:t>
            </a:r>
            <a:r>
              <a:rPr lang="sv-SE" sz="2000" dirty="0" smtClean="0"/>
              <a:t> data</a:t>
            </a:r>
          </a:p>
          <a:p>
            <a:r>
              <a:rPr lang="sv-SE" sz="2000" dirty="0" smtClean="0"/>
              <a:t>Library LD</a:t>
            </a:r>
          </a:p>
          <a:p>
            <a:r>
              <a:rPr lang="sv-SE" sz="2000" dirty="0" err="1" smtClean="0"/>
              <a:t>Other</a:t>
            </a:r>
            <a:r>
              <a:rPr lang="sv-SE" sz="2000" dirty="0" smtClean="0"/>
              <a:t> LD</a:t>
            </a:r>
          </a:p>
          <a:p>
            <a:pPr lvl="1"/>
            <a:r>
              <a:rPr lang="sv-SE" sz="2000" dirty="0" err="1" smtClean="0"/>
              <a:t>Wikidata</a:t>
            </a:r>
            <a:endParaRPr lang="sv-SE" sz="2000" dirty="0" smtClean="0"/>
          </a:p>
          <a:p>
            <a:r>
              <a:rPr lang="sv-SE" sz="2000" dirty="0" smtClean="0"/>
              <a:t>Cache vs aggregation</a:t>
            </a:r>
          </a:p>
        </p:txBody>
      </p:sp>
      <p:sp>
        <p:nvSpPr>
          <p:cNvPr id="7" name="Rektangel med rundade hörn 6"/>
          <p:cNvSpPr/>
          <p:nvPr/>
        </p:nvSpPr>
        <p:spPr>
          <a:xfrm>
            <a:off x="4697020" y="1978025"/>
            <a:ext cx="6256730" cy="2822575"/>
          </a:xfrm>
          <a:prstGeom prst="roundRect">
            <a:avLst/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0">
                <a:schemeClr val="bg1">
                  <a:lumMod val="85000"/>
                </a:schemeClr>
              </a:gs>
              <a:gs pos="90000">
                <a:srgbClr val="9DAFAD"/>
              </a:gs>
            </a:gsLst>
            <a:path path="circle">
              <a:fillToRect l="50000" t="-80000" r="50000" b="18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3200" dirty="0" smtClean="0">
              <a:solidFill>
                <a:prstClr val="black"/>
              </a:solidFill>
            </a:endParaRPr>
          </a:p>
          <a:p>
            <a:pPr lvl="0" algn="ctr"/>
            <a:r>
              <a:rPr lang="en-US" sz="3200" dirty="0" smtClean="0">
                <a:solidFill>
                  <a:prstClr val="black"/>
                </a:solidFill>
              </a:rPr>
              <a:t>Aggregates </a:t>
            </a:r>
            <a:r>
              <a:rPr lang="en-US" sz="3200" dirty="0">
                <a:solidFill>
                  <a:prstClr val="black"/>
                </a:solidFill>
              </a:rPr>
              <a:t>is fundamentally </a:t>
            </a:r>
          </a:p>
          <a:p>
            <a:pPr lvl="0" algn="ctr"/>
            <a:r>
              <a:rPr lang="en-US" sz="3200" dirty="0">
                <a:solidFill>
                  <a:prstClr val="black"/>
                </a:solidFill>
              </a:rPr>
              <a:t>a </a:t>
            </a:r>
            <a:r>
              <a:rPr lang="en-US" sz="3200" dirty="0" err="1">
                <a:solidFill>
                  <a:prstClr val="black"/>
                </a:solidFill>
              </a:rPr>
              <a:t>centralised</a:t>
            </a:r>
            <a:r>
              <a:rPr lang="en-US" sz="3200" dirty="0">
                <a:solidFill>
                  <a:prstClr val="black"/>
                </a:solidFill>
              </a:rPr>
              <a:t> solution to </a:t>
            </a:r>
          </a:p>
          <a:p>
            <a:pPr lvl="0" algn="ctr"/>
            <a:r>
              <a:rPr lang="en-US" sz="3200" dirty="0">
                <a:solidFill>
                  <a:prstClr val="black"/>
                </a:solidFill>
              </a:rPr>
              <a:t>a distributed </a:t>
            </a:r>
            <a:r>
              <a:rPr lang="en-US" sz="3200" dirty="0" smtClean="0">
                <a:solidFill>
                  <a:prstClr val="black"/>
                </a:solidFill>
              </a:rPr>
              <a:t>problem</a:t>
            </a:r>
            <a:endParaRPr lang="en-US" dirty="0">
              <a:solidFill>
                <a:prstClr val="black"/>
              </a:solidFill>
            </a:endParaRPr>
          </a:p>
          <a:p>
            <a:pPr lvl="0"/>
            <a:endParaRPr lang="en-US" dirty="0">
              <a:solidFill>
                <a:prstClr val="black"/>
              </a:solidFill>
            </a:endParaRPr>
          </a:p>
          <a:p>
            <a:pPr lvl="0" algn="ctr"/>
            <a:r>
              <a:rPr lang="en-US" sz="2000" dirty="0">
                <a:solidFill>
                  <a:prstClr val="black"/>
                </a:solidFill>
              </a:rPr>
              <a:t>Martin Malmström</a:t>
            </a:r>
          </a:p>
          <a:p>
            <a:pPr lvl="0" algn="ctr"/>
            <a:r>
              <a:rPr lang="en-US" sz="2000" dirty="0">
                <a:solidFill>
                  <a:prstClr val="black"/>
                </a:solidFill>
              </a:rPr>
              <a:t>National Library of Sweden</a:t>
            </a:r>
            <a:endParaRPr lang="sv-SE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616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Thank</a:t>
            </a:r>
            <a:r>
              <a:rPr lang="sv-SE" dirty="0" smtClean="0"/>
              <a:t> </a:t>
            </a:r>
            <a:r>
              <a:rPr lang="sv-SE" dirty="0" err="1" smtClean="0"/>
              <a:t>you</a:t>
            </a:r>
            <a:r>
              <a:rPr lang="sv-SE" dirty="0" smtClean="0"/>
              <a:t>!</a:t>
            </a:r>
            <a:endParaRPr lang="sv-SE" dirty="0"/>
          </a:p>
        </p:txBody>
      </p:sp>
      <p:sp>
        <p:nvSpPr>
          <p:cNvPr id="24580" name="Platshållare för datum 1"/>
          <p:cNvSpPr>
            <a:spLocks noGrp="1"/>
          </p:cNvSpPr>
          <p:nvPr>
            <p:ph type="dt" sz="half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v-SE" smtClean="0">
                <a:ea typeface="ＭＳ Ｐゴシック" pitchFamily="-111" charset="-128"/>
              </a:rPr>
              <a:t>2018-04-13</a:t>
            </a:r>
            <a:endParaRPr lang="en-US" dirty="0" smtClean="0">
              <a:ea typeface="ＭＳ Ｐゴシック" pitchFamily="-111" charset="-128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915B2-3413-42E7-988F-51E47DEF747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Platshållare för text 5"/>
          <p:cNvSpPr>
            <a:spLocks noGrp="1"/>
          </p:cNvSpPr>
          <p:nvPr>
            <p:ph type="body" sz="quarter" idx="13"/>
          </p:nvPr>
        </p:nvSpPr>
        <p:spPr>
          <a:xfrm>
            <a:off x="838200" y="1844675"/>
            <a:ext cx="3098800" cy="4191000"/>
          </a:xfrm>
        </p:spPr>
        <p:txBody>
          <a:bodyPr/>
          <a:lstStyle/>
          <a:p>
            <a:pPr marL="0" indent="0">
              <a:buNone/>
            </a:pPr>
            <a:r>
              <a:rPr lang="sv-SE" dirty="0">
                <a:ea typeface="ＭＳ Ｐゴシック" pitchFamily="-111" charset="-128"/>
              </a:rPr>
              <a:t>harriet.aagaard@kb.se</a:t>
            </a:r>
          </a:p>
          <a:p>
            <a:pPr marL="0" indent="0">
              <a:buNone/>
            </a:pPr>
            <a:r>
              <a:rPr lang="sv-SE" dirty="0" smtClean="0"/>
              <a:t>@</a:t>
            </a:r>
            <a:r>
              <a:rPr lang="sv-SE" dirty="0" err="1" smtClean="0"/>
              <a:t>haraag</a:t>
            </a:r>
            <a:endParaRPr lang="sv-SE" dirty="0"/>
          </a:p>
        </p:txBody>
      </p:sp>
      <p:pic>
        <p:nvPicPr>
          <p:cNvPr id="2" name="Bildobjekt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16" y="2780930"/>
            <a:ext cx="1575816" cy="1828800"/>
          </a:xfrm>
          <a:prstGeom prst="rect">
            <a:avLst/>
          </a:prstGeom>
        </p:spPr>
      </p:pic>
      <p:pic>
        <p:nvPicPr>
          <p:cNvPr id="9" name="Bildobjekt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6433" y="2032000"/>
            <a:ext cx="3812566" cy="2379517"/>
          </a:xfrm>
          <a:prstGeom prst="rect">
            <a:avLst/>
          </a:prstGeom>
          <a:solidFill>
            <a:schemeClr val="bg1"/>
          </a:solidFill>
          <a:effectLst>
            <a:outerShdw blurRad="50800" dist="50800" dir="5400000" sx="1000" sy="1000" algn="ctr" rotWithShape="0">
              <a:schemeClr val="accent2">
                <a:lumMod val="20000"/>
                <a:lumOff val="80000"/>
              </a:schemeClr>
            </a:outerShdw>
          </a:effectLst>
        </p:spPr>
      </p:pic>
      <p:sp>
        <p:nvSpPr>
          <p:cNvPr id="7" name="textruta 6"/>
          <p:cNvSpPr txBox="1"/>
          <p:nvPr/>
        </p:nvSpPr>
        <p:spPr>
          <a:xfrm>
            <a:off x="6616700" y="2780930"/>
            <a:ext cx="203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 smtClean="0"/>
              <a:t>Linked</a:t>
            </a:r>
            <a:r>
              <a:rPr lang="sv-SE" dirty="0" smtClean="0"/>
              <a:t> </a:t>
            </a:r>
            <a:r>
              <a:rPr lang="sv-SE" dirty="0" err="1" smtClean="0"/>
              <a:t>open</a:t>
            </a:r>
            <a:r>
              <a:rPr lang="sv-SE" dirty="0" smtClean="0"/>
              <a:t> data</a:t>
            </a:r>
          </a:p>
          <a:p>
            <a:pPr algn="ctr"/>
            <a:r>
              <a:rPr lang="sv-SE" dirty="0" smtClean="0"/>
              <a:t>= </a:t>
            </a:r>
          </a:p>
          <a:p>
            <a:pPr algn="ctr"/>
            <a:r>
              <a:rPr lang="sv-SE" dirty="0" err="1" smtClean="0"/>
              <a:t>sharing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2747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3 December 2008</a:t>
            </a: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8AEE3-12A0-426A-A041-BF83451619C3}" type="datetime1">
              <a:rPr lang="sv-SE" smtClean="0"/>
              <a:t>2018-11-30</a:t>
            </a:fld>
            <a:endParaRPr lang="sv-SE" dirty="0"/>
          </a:p>
        </p:txBody>
      </p:sp>
      <p:pic>
        <p:nvPicPr>
          <p:cNvPr id="7" name="Snagit_PPTA64D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70"/>
          <a:stretch/>
        </p:blipFill>
        <p:spPr>
          <a:xfrm>
            <a:off x="784815" y="1844675"/>
            <a:ext cx="10696590" cy="5064125"/>
          </a:xfrm>
          <a:prstGeom prst="rect">
            <a:avLst/>
          </a:prstGeom>
        </p:spPr>
      </p:pic>
      <p:pic>
        <p:nvPicPr>
          <p:cNvPr id="8" name="Bildobjekt 7" descr="Feiring Ballonger Ballong · Gratis bilde på Pixaba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500" y="1125538"/>
            <a:ext cx="3548892" cy="7849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161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3D4C3-5820-4808-829B-54ADC2FEBC23}" type="datetime1">
              <a:rPr lang="sv-SE" smtClean="0"/>
              <a:t>2018-11-30</a:t>
            </a:fld>
            <a:endParaRPr lang="sv-SE" dirty="0"/>
          </a:p>
        </p:txBody>
      </p:sp>
      <p:pic>
        <p:nvPicPr>
          <p:cNvPr id="7" name="Bildobjekt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0208" y="1158524"/>
            <a:ext cx="7185891" cy="4886676"/>
          </a:xfrm>
          <a:prstGeom prst="rect">
            <a:avLst/>
          </a:prstGeom>
          <a:solidFill>
            <a:schemeClr val="bg1"/>
          </a:solidFill>
          <a:effectLst>
            <a:outerShdw blurRad="50800" dist="50800" dir="5400000" sx="1000" sy="1000" algn="ctr" rotWithShape="0">
              <a:schemeClr val="accent2">
                <a:lumMod val="20000"/>
                <a:lumOff val="80000"/>
              </a:schemeClr>
            </a:outerShdw>
          </a:effectLst>
        </p:spPr>
      </p:pic>
      <p:sp>
        <p:nvSpPr>
          <p:cNvPr id="8" name="textruta 7"/>
          <p:cNvSpPr txBox="1"/>
          <p:nvPr/>
        </p:nvSpPr>
        <p:spPr>
          <a:xfrm>
            <a:off x="2927927" y="2493818"/>
            <a:ext cx="59482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600" dirty="0" err="1"/>
              <a:t>Linked</a:t>
            </a:r>
            <a:r>
              <a:rPr lang="sv-SE" sz="3600" dirty="0"/>
              <a:t> </a:t>
            </a:r>
            <a:r>
              <a:rPr lang="sv-SE" sz="3600" dirty="0" err="1"/>
              <a:t>open</a:t>
            </a:r>
            <a:r>
              <a:rPr lang="sv-SE" sz="3600" dirty="0"/>
              <a:t> data = </a:t>
            </a:r>
            <a:r>
              <a:rPr lang="sv-SE" sz="3600" dirty="0" err="1"/>
              <a:t>sharing</a:t>
            </a:r>
            <a:endParaRPr lang="sv-SE" sz="3600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4920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Linked</a:t>
            </a:r>
            <a:r>
              <a:rPr lang="sv-SE" dirty="0" smtClean="0"/>
              <a:t> </a:t>
            </a:r>
            <a:r>
              <a:rPr lang="sv-SE" dirty="0" err="1" smtClean="0"/>
              <a:t>open</a:t>
            </a:r>
            <a:r>
              <a:rPr lang="sv-SE" dirty="0" smtClean="0"/>
              <a:t> data </a:t>
            </a:r>
            <a:r>
              <a:rPr lang="sv-SE" dirty="0" err="1" smtClean="0"/>
              <a:t>since</a:t>
            </a:r>
            <a:r>
              <a:rPr lang="sv-SE" dirty="0" smtClean="0"/>
              <a:t> 2008</a:t>
            </a: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EB9F8-872C-4825-93FE-D8ACE5CA0699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sz="2000" dirty="0" smtClean="0"/>
              <a:t>Libris </a:t>
            </a:r>
            <a:r>
              <a:rPr lang="sv-SE" sz="2000" dirty="0" err="1" smtClean="0"/>
              <a:t>linked</a:t>
            </a:r>
            <a:r>
              <a:rPr lang="sv-SE" sz="2000" dirty="0" smtClean="0"/>
              <a:t> data </a:t>
            </a:r>
            <a:r>
              <a:rPr lang="sv-SE" sz="2000" dirty="0" err="1" smtClean="0"/>
              <a:t>available</a:t>
            </a:r>
            <a:r>
              <a:rPr lang="sv-SE" sz="2000" dirty="0" smtClean="0"/>
              <a:t> </a:t>
            </a:r>
            <a:r>
              <a:rPr lang="sv-SE" sz="2000" dirty="0" err="1" smtClean="0"/>
              <a:t>with</a:t>
            </a:r>
            <a:r>
              <a:rPr lang="sv-SE" sz="2000" dirty="0" smtClean="0"/>
              <a:t> </a:t>
            </a:r>
            <a:r>
              <a:rPr lang="sv-SE" sz="2000" dirty="0" err="1" smtClean="0"/>
              <a:t>open</a:t>
            </a:r>
            <a:r>
              <a:rPr lang="sv-SE" sz="2000" dirty="0" smtClean="0"/>
              <a:t> </a:t>
            </a:r>
            <a:r>
              <a:rPr lang="sv-SE" sz="2000" dirty="0" err="1" smtClean="0"/>
              <a:t>license</a:t>
            </a:r>
            <a:r>
              <a:rPr lang="sv-SE" sz="2000" dirty="0" smtClean="0"/>
              <a:t> </a:t>
            </a:r>
            <a:r>
              <a:rPr lang="sv-SE" sz="2000" dirty="0" err="1" smtClean="0"/>
              <a:t>since</a:t>
            </a:r>
            <a:r>
              <a:rPr lang="sv-SE" sz="2000" dirty="0" smtClean="0"/>
              <a:t> 2008</a:t>
            </a:r>
          </a:p>
          <a:p>
            <a:pPr lvl="1"/>
            <a:r>
              <a:rPr lang="sv-SE" sz="2000" dirty="0" err="1" smtClean="0"/>
              <a:t>Limited</a:t>
            </a:r>
            <a:r>
              <a:rPr lang="sv-SE" sz="2000" dirty="0" smtClean="0"/>
              <a:t> </a:t>
            </a:r>
            <a:r>
              <a:rPr lang="sv-SE" sz="2000" dirty="0" err="1" smtClean="0"/>
              <a:t>amount</a:t>
            </a:r>
            <a:r>
              <a:rPr lang="sv-SE" sz="2000" dirty="0" smtClean="0"/>
              <a:t> </a:t>
            </a:r>
            <a:r>
              <a:rPr lang="sv-SE" sz="2000" dirty="0" err="1" smtClean="0"/>
              <a:t>of</a:t>
            </a:r>
            <a:r>
              <a:rPr lang="sv-SE" sz="2000" dirty="0" smtClean="0"/>
              <a:t> </a:t>
            </a:r>
            <a:r>
              <a:rPr lang="sv-SE" sz="2000" dirty="0" err="1" smtClean="0"/>
              <a:t>detail</a:t>
            </a:r>
            <a:r>
              <a:rPr lang="sv-SE" sz="2000" dirty="0" smtClean="0"/>
              <a:t> </a:t>
            </a:r>
            <a:r>
              <a:rPr lang="sv-SE" sz="2000" dirty="0" err="1" smtClean="0"/>
              <a:t>corresponding</a:t>
            </a:r>
            <a:r>
              <a:rPr lang="sv-SE" sz="2000" dirty="0" smtClean="0"/>
              <a:t> to Dublin </a:t>
            </a:r>
            <a:r>
              <a:rPr lang="sv-SE" sz="2000" dirty="0" err="1" smtClean="0"/>
              <a:t>Core</a:t>
            </a:r>
            <a:r>
              <a:rPr lang="sv-SE" sz="2000" dirty="0" smtClean="0"/>
              <a:t> </a:t>
            </a:r>
            <a:r>
              <a:rPr lang="sv-SE" sz="2000" dirty="0" err="1" smtClean="0"/>
              <a:t>level</a:t>
            </a:r>
            <a:r>
              <a:rPr lang="sv-SE" sz="2000" dirty="0" smtClean="0"/>
              <a:t/>
            </a:r>
            <a:br>
              <a:rPr lang="sv-SE" sz="2000" dirty="0" smtClean="0"/>
            </a:br>
            <a:endParaRPr lang="sv-SE" sz="2000" dirty="0" smtClean="0"/>
          </a:p>
          <a:p>
            <a:r>
              <a:rPr lang="sv-SE" sz="2000" dirty="0" smtClean="0"/>
              <a:t>MARC-</a:t>
            </a:r>
            <a:r>
              <a:rPr lang="sv-SE" sz="2000" dirty="0" err="1" smtClean="0"/>
              <a:t>records</a:t>
            </a:r>
            <a:r>
              <a:rPr lang="sv-SE" sz="2000" dirty="0" smtClean="0"/>
              <a:t> </a:t>
            </a:r>
            <a:r>
              <a:rPr lang="sv-SE" sz="2000" dirty="0" err="1" smtClean="0"/>
              <a:t>available</a:t>
            </a:r>
            <a:r>
              <a:rPr lang="sv-SE" sz="2000" dirty="0" smtClean="0"/>
              <a:t> </a:t>
            </a:r>
            <a:r>
              <a:rPr lang="sv-SE" sz="2000" dirty="0" err="1" smtClean="0"/>
              <a:t>with</a:t>
            </a:r>
            <a:r>
              <a:rPr lang="sv-SE" sz="2000" dirty="0" smtClean="0"/>
              <a:t> CC0 </a:t>
            </a:r>
            <a:r>
              <a:rPr lang="sv-SE" sz="2000" dirty="0" err="1" smtClean="0"/>
              <a:t>since</a:t>
            </a:r>
            <a:r>
              <a:rPr lang="sv-SE" sz="2000" dirty="0" smtClean="0"/>
              <a:t> 2011 for the </a:t>
            </a:r>
            <a:r>
              <a:rPr lang="sv-SE" sz="2000" dirty="0" err="1" smtClean="0"/>
              <a:t>following</a:t>
            </a:r>
            <a:r>
              <a:rPr lang="sv-SE" sz="2000" dirty="0" smtClean="0"/>
              <a:t> </a:t>
            </a:r>
            <a:r>
              <a:rPr lang="sv-SE" sz="2000" dirty="0" err="1" smtClean="0"/>
              <a:t>subsets</a:t>
            </a:r>
            <a:r>
              <a:rPr lang="sv-SE" sz="2000" dirty="0" smtClean="0"/>
              <a:t>:</a:t>
            </a:r>
          </a:p>
          <a:p>
            <a:pPr lvl="1"/>
            <a:r>
              <a:rPr lang="sv-SE" sz="2000" dirty="0" smtClean="0"/>
              <a:t>National </a:t>
            </a:r>
            <a:r>
              <a:rPr lang="sv-SE" sz="2000" dirty="0" err="1" smtClean="0"/>
              <a:t>bibliography</a:t>
            </a:r>
            <a:endParaRPr lang="sv-SE" sz="2000" dirty="0" smtClean="0"/>
          </a:p>
          <a:p>
            <a:pPr lvl="1"/>
            <a:r>
              <a:rPr lang="sv-SE" sz="2000" dirty="0" err="1" smtClean="0"/>
              <a:t>Authorities</a:t>
            </a:r>
            <a:endParaRPr lang="sv-SE" sz="2000" dirty="0" smtClean="0"/>
          </a:p>
          <a:p>
            <a:pPr lvl="2"/>
            <a:r>
              <a:rPr lang="sv-SE" sz="2000" dirty="0" smtClean="0"/>
              <a:t>Persons</a:t>
            </a:r>
          </a:p>
          <a:p>
            <a:pPr lvl="2"/>
            <a:r>
              <a:rPr lang="sv-SE" sz="2000" dirty="0" smtClean="0"/>
              <a:t>Organisations</a:t>
            </a:r>
          </a:p>
          <a:p>
            <a:pPr lvl="2"/>
            <a:r>
              <a:rPr lang="sv-SE" sz="2000" dirty="0" err="1" smtClean="0"/>
              <a:t>Concepts</a:t>
            </a:r>
            <a:r>
              <a:rPr lang="sv-SE" sz="2000" dirty="0" smtClean="0"/>
              <a:t> (Swedish </a:t>
            </a:r>
            <a:r>
              <a:rPr lang="sv-SE" sz="2000" dirty="0" err="1" smtClean="0"/>
              <a:t>Subject</a:t>
            </a:r>
            <a:r>
              <a:rPr lang="sv-SE" sz="2000" dirty="0" smtClean="0"/>
              <a:t> </a:t>
            </a:r>
            <a:r>
              <a:rPr lang="sv-SE" sz="2000" dirty="0" err="1" smtClean="0"/>
              <a:t>Headings</a:t>
            </a:r>
            <a:r>
              <a:rPr lang="sv-SE" sz="2000" dirty="0" smtClean="0"/>
              <a:t> </a:t>
            </a:r>
            <a:r>
              <a:rPr lang="sv-SE" sz="2000" dirty="0" err="1" smtClean="0"/>
              <a:t>based</a:t>
            </a:r>
            <a:r>
              <a:rPr lang="sv-SE" sz="2000" dirty="0" smtClean="0"/>
              <a:t> on LCSH)</a:t>
            </a:r>
          </a:p>
          <a:p>
            <a:r>
              <a:rPr lang="sv-SE" sz="2000" dirty="0" err="1" smtClean="0"/>
              <a:t>Aiming</a:t>
            </a:r>
            <a:r>
              <a:rPr lang="sv-SE" sz="2000" dirty="0" smtClean="0"/>
              <a:t> for CC0 for </a:t>
            </a:r>
            <a:r>
              <a:rPr lang="sv-SE" sz="2000" dirty="0" err="1" smtClean="0"/>
              <a:t>both</a:t>
            </a:r>
            <a:r>
              <a:rPr lang="sv-SE" sz="2000" dirty="0" smtClean="0"/>
              <a:t> (</a:t>
            </a:r>
            <a:r>
              <a:rPr lang="sv-SE" sz="2000" dirty="0" err="1" smtClean="0"/>
              <a:t>transformed</a:t>
            </a:r>
            <a:r>
              <a:rPr lang="sv-SE" sz="2000" dirty="0" smtClean="0"/>
              <a:t>) MARC21 and JSON-LD</a:t>
            </a:r>
            <a:endParaRPr lang="sv-SE" sz="2000" dirty="0"/>
          </a:p>
        </p:txBody>
      </p:sp>
    </p:spTree>
    <p:extLst>
      <p:ext uri="{BB962C8B-B14F-4D97-AF65-F5344CB8AC3E}">
        <p14:creationId xmlns:p14="http://schemas.microsoft.com/office/powerpoint/2010/main" val="350689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What</a:t>
            </a:r>
            <a:r>
              <a:rPr lang="sv-SE" dirty="0" smtClean="0"/>
              <a:t> is Libris?</a:t>
            </a:r>
            <a:endParaRPr lang="sv-SE" dirty="0"/>
          </a:p>
        </p:txBody>
      </p:sp>
      <p:sp>
        <p:nvSpPr>
          <p:cNvPr id="41" name="Platshållare för text 4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2" name="Flödesschema: Magnetskiva 1"/>
          <p:cNvSpPr/>
          <p:nvPr/>
        </p:nvSpPr>
        <p:spPr>
          <a:xfrm>
            <a:off x="4367637" y="3122125"/>
            <a:ext cx="1703440" cy="1423552"/>
          </a:xfrm>
          <a:prstGeom prst="flowChartMagneticDisk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textruta 2"/>
          <p:cNvSpPr txBox="1"/>
          <p:nvPr/>
        </p:nvSpPr>
        <p:spPr>
          <a:xfrm>
            <a:off x="4646700" y="3727053"/>
            <a:ext cx="1567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Libris </a:t>
            </a:r>
            <a:r>
              <a:rPr lang="sv-SE" dirty="0" smtClean="0"/>
              <a:t>XL</a:t>
            </a:r>
          </a:p>
          <a:p>
            <a:r>
              <a:rPr lang="sv-SE" dirty="0" smtClean="0"/>
              <a:t>JSON-LD</a:t>
            </a:r>
            <a:endParaRPr lang="sv-SE" dirty="0"/>
          </a:p>
        </p:txBody>
      </p:sp>
      <p:pic>
        <p:nvPicPr>
          <p:cNvPr id="8" name="Shape 256" descr="library-pictogr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3046407" y="2234628"/>
            <a:ext cx="572700" cy="57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hape 256" descr="library-pictogr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2930425" y="3339021"/>
            <a:ext cx="572700" cy="57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Shape 256" descr="library-pictogr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3066576" y="4237564"/>
            <a:ext cx="572700" cy="57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Shape 256" descr="library-pictogr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4245530" y="1904891"/>
            <a:ext cx="572700" cy="57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Shape 256" descr="library-pictogr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5498377" y="1872659"/>
            <a:ext cx="572700" cy="57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Shape 256" descr="library-pictogr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579693" y="2191241"/>
            <a:ext cx="572700" cy="57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Shape 256" descr="library-pictogr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7009219" y="3261202"/>
            <a:ext cx="572700" cy="57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Shape 256" descr="library-pictogr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822630" y="4237564"/>
            <a:ext cx="572700" cy="57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Shape 256" descr="library-pictogr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4245530" y="5173972"/>
            <a:ext cx="572700" cy="57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Shape 256" descr="library-pictogr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5641288" y="5118373"/>
            <a:ext cx="572700" cy="5726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Rak pilkoppling 17"/>
          <p:cNvCxnSpPr/>
          <p:nvPr/>
        </p:nvCxnSpPr>
        <p:spPr>
          <a:xfrm flipH="1" flipV="1">
            <a:off x="4513497" y="2477593"/>
            <a:ext cx="208489" cy="6767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ak pilkoppling 19"/>
          <p:cNvCxnSpPr/>
          <p:nvPr/>
        </p:nvCxnSpPr>
        <p:spPr>
          <a:xfrm flipH="1" flipV="1">
            <a:off x="3639276" y="2796170"/>
            <a:ext cx="728361" cy="465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ak pilkoppling 21"/>
          <p:cNvCxnSpPr>
            <a:stCxn id="2" idx="2"/>
          </p:cNvCxnSpPr>
          <p:nvPr/>
        </p:nvCxnSpPr>
        <p:spPr>
          <a:xfrm flipH="1" flipV="1">
            <a:off x="3425125" y="3757445"/>
            <a:ext cx="942512" cy="764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ak pilkoppling 23"/>
          <p:cNvCxnSpPr>
            <a:endCxn id="9" idx="1"/>
          </p:cNvCxnSpPr>
          <p:nvPr/>
        </p:nvCxnSpPr>
        <p:spPr>
          <a:xfrm flipH="1">
            <a:off x="3639276" y="4302136"/>
            <a:ext cx="728361" cy="2217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ak pilkoppling 25"/>
          <p:cNvCxnSpPr/>
          <p:nvPr/>
        </p:nvCxnSpPr>
        <p:spPr>
          <a:xfrm flipH="1">
            <a:off x="4595386" y="4617392"/>
            <a:ext cx="188425" cy="5169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ak pilkoppling 27"/>
          <p:cNvCxnSpPr/>
          <p:nvPr/>
        </p:nvCxnSpPr>
        <p:spPr>
          <a:xfrm>
            <a:off x="5577603" y="4592048"/>
            <a:ext cx="185459" cy="5423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ak pilkoppling 31"/>
          <p:cNvCxnSpPr>
            <a:endCxn id="14" idx="3"/>
          </p:cNvCxnSpPr>
          <p:nvPr/>
        </p:nvCxnSpPr>
        <p:spPr>
          <a:xfrm>
            <a:off x="6071077" y="4302136"/>
            <a:ext cx="751553" cy="2217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ak pilkoppling 33"/>
          <p:cNvCxnSpPr/>
          <p:nvPr/>
        </p:nvCxnSpPr>
        <p:spPr>
          <a:xfrm flipV="1">
            <a:off x="6133110" y="3742358"/>
            <a:ext cx="832252" cy="620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ak pilkoppling 35"/>
          <p:cNvCxnSpPr/>
          <p:nvPr/>
        </p:nvCxnSpPr>
        <p:spPr>
          <a:xfrm flipV="1">
            <a:off x="6071077" y="2796170"/>
            <a:ext cx="600943" cy="4847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Rak pilkoppling 38"/>
          <p:cNvCxnSpPr>
            <a:endCxn id="11" idx="2"/>
          </p:cNvCxnSpPr>
          <p:nvPr/>
        </p:nvCxnSpPr>
        <p:spPr>
          <a:xfrm flipV="1">
            <a:off x="5560410" y="2445358"/>
            <a:ext cx="224317" cy="6445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latshållare för datum 4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255B-8937-41E1-BEF4-63EF19FECBC3}" type="datetime1">
              <a:rPr lang="sv-SE" smtClean="0"/>
              <a:t>2018-11-30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1015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What</a:t>
            </a:r>
            <a:r>
              <a:rPr lang="sv-SE" dirty="0" smtClean="0"/>
              <a:t> is Libris?</a:t>
            </a:r>
            <a:endParaRPr lang="sv-SE" dirty="0"/>
          </a:p>
        </p:txBody>
      </p:sp>
      <p:sp>
        <p:nvSpPr>
          <p:cNvPr id="2" name="Flödesschema: Magnetskiva 1"/>
          <p:cNvSpPr/>
          <p:nvPr/>
        </p:nvSpPr>
        <p:spPr>
          <a:xfrm>
            <a:off x="4367637" y="3122125"/>
            <a:ext cx="1703440" cy="1423552"/>
          </a:xfrm>
          <a:prstGeom prst="flowChartMagneticDisk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textruta 2"/>
          <p:cNvSpPr txBox="1"/>
          <p:nvPr/>
        </p:nvSpPr>
        <p:spPr>
          <a:xfrm>
            <a:off x="4646700" y="3727053"/>
            <a:ext cx="1567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Libris </a:t>
            </a:r>
            <a:r>
              <a:rPr lang="sv-SE" dirty="0" smtClean="0"/>
              <a:t>XL</a:t>
            </a:r>
          </a:p>
          <a:p>
            <a:r>
              <a:rPr lang="sv-SE" dirty="0" smtClean="0"/>
              <a:t>JSON-LD</a:t>
            </a:r>
            <a:endParaRPr lang="sv-SE" dirty="0"/>
          </a:p>
        </p:txBody>
      </p:sp>
      <p:pic>
        <p:nvPicPr>
          <p:cNvPr id="8" name="Shape 256" descr="library-pictogr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3046407" y="2234628"/>
            <a:ext cx="572700" cy="57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hape 256" descr="library-pictogr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2930425" y="3339021"/>
            <a:ext cx="572700" cy="57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Shape 256" descr="library-pictogr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3066576" y="4237564"/>
            <a:ext cx="572700" cy="57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Shape 256" descr="library-pictogr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4245530" y="1904891"/>
            <a:ext cx="572700" cy="57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Shape 256" descr="library-pictogr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5498377" y="1872659"/>
            <a:ext cx="572700" cy="57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Shape 256" descr="library-pictogr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579693" y="2191241"/>
            <a:ext cx="572700" cy="57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Shape 256" descr="library-pictogr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7009219" y="3261202"/>
            <a:ext cx="572700" cy="57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Shape 256" descr="library-pictogr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822630" y="4237564"/>
            <a:ext cx="572700" cy="57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Shape 256" descr="library-pictogr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4245530" y="5173972"/>
            <a:ext cx="572700" cy="57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Shape 256" descr="library-pictogr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5641288" y="5118373"/>
            <a:ext cx="572700" cy="5726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Rak pilkoppling 17"/>
          <p:cNvCxnSpPr/>
          <p:nvPr/>
        </p:nvCxnSpPr>
        <p:spPr>
          <a:xfrm flipH="1" flipV="1">
            <a:off x="4513497" y="2477593"/>
            <a:ext cx="208489" cy="6767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ak pilkoppling 19"/>
          <p:cNvCxnSpPr/>
          <p:nvPr/>
        </p:nvCxnSpPr>
        <p:spPr>
          <a:xfrm flipH="1" flipV="1">
            <a:off x="3639276" y="2796170"/>
            <a:ext cx="728361" cy="465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ak pilkoppling 21"/>
          <p:cNvCxnSpPr>
            <a:stCxn id="2" idx="2"/>
          </p:cNvCxnSpPr>
          <p:nvPr/>
        </p:nvCxnSpPr>
        <p:spPr>
          <a:xfrm flipH="1" flipV="1">
            <a:off x="3425125" y="3757445"/>
            <a:ext cx="942512" cy="764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ak pilkoppling 23"/>
          <p:cNvCxnSpPr>
            <a:endCxn id="9" idx="1"/>
          </p:cNvCxnSpPr>
          <p:nvPr/>
        </p:nvCxnSpPr>
        <p:spPr>
          <a:xfrm flipH="1">
            <a:off x="3639276" y="4302136"/>
            <a:ext cx="728361" cy="2217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ak pilkoppling 25"/>
          <p:cNvCxnSpPr/>
          <p:nvPr/>
        </p:nvCxnSpPr>
        <p:spPr>
          <a:xfrm flipH="1">
            <a:off x="4595386" y="4617392"/>
            <a:ext cx="188425" cy="5169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ak pilkoppling 27"/>
          <p:cNvCxnSpPr/>
          <p:nvPr/>
        </p:nvCxnSpPr>
        <p:spPr>
          <a:xfrm>
            <a:off x="5577603" y="4592048"/>
            <a:ext cx="185459" cy="5423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ak pilkoppling 31"/>
          <p:cNvCxnSpPr>
            <a:endCxn id="14" idx="3"/>
          </p:cNvCxnSpPr>
          <p:nvPr/>
        </p:nvCxnSpPr>
        <p:spPr>
          <a:xfrm>
            <a:off x="6071077" y="4302136"/>
            <a:ext cx="751553" cy="2217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ak pilkoppling 33"/>
          <p:cNvCxnSpPr/>
          <p:nvPr/>
        </p:nvCxnSpPr>
        <p:spPr>
          <a:xfrm flipV="1">
            <a:off x="6133110" y="3742358"/>
            <a:ext cx="832252" cy="620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ak pilkoppling 35"/>
          <p:cNvCxnSpPr/>
          <p:nvPr/>
        </p:nvCxnSpPr>
        <p:spPr>
          <a:xfrm flipV="1">
            <a:off x="6071077" y="2796170"/>
            <a:ext cx="600943" cy="4847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Rak pilkoppling 38"/>
          <p:cNvCxnSpPr>
            <a:endCxn id="11" idx="2"/>
          </p:cNvCxnSpPr>
          <p:nvPr/>
        </p:nvCxnSpPr>
        <p:spPr>
          <a:xfrm flipV="1">
            <a:off x="5560410" y="2445358"/>
            <a:ext cx="224317" cy="6445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latshållare för datum 4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255B-8937-41E1-BEF4-63EF19FECBC3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27" name="Explosion 2 26"/>
          <p:cNvSpPr/>
          <p:nvPr/>
        </p:nvSpPr>
        <p:spPr>
          <a:xfrm>
            <a:off x="8199577" y="845837"/>
            <a:ext cx="3496410" cy="2734271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MARC21</a:t>
            </a:r>
            <a:endParaRPr lang="sv-SE" dirty="0"/>
          </a:p>
        </p:txBody>
      </p:sp>
      <p:sp>
        <p:nvSpPr>
          <p:cNvPr id="29" name="Platshållare för text 28"/>
          <p:cNvSpPr>
            <a:spLocks noGrp="1"/>
          </p:cNvSpPr>
          <p:nvPr>
            <p:ph type="body" sz="quarter" idx="13"/>
          </p:nvPr>
        </p:nvSpPr>
        <p:spPr>
          <a:xfrm>
            <a:off x="207391" y="4523915"/>
            <a:ext cx="3217734" cy="169287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sv-SE" dirty="0" smtClean="0"/>
              <a:t>MARC21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3742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Interoperability</a:t>
            </a: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A47E4-14DB-40E1-90D3-4B86CEE1A026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13"/>
          </p:nvPr>
        </p:nvSpPr>
        <p:spPr>
          <a:xfrm>
            <a:off x="838200" y="1844675"/>
            <a:ext cx="5346700" cy="4191000"/>
          </a:xfrm>
        </p:spPr>
        <p:txBody>
          <a:bodyPr/>
          <a:lstStyle/>
          <a:p>
            <a:pPr marL="0" indent="0">
              <a:buNone/>
            </a:pPr>
            <a:r>
              <a:rPr lang="sv-SE" sz="2400" dirty="0" smtClean="0"/>
              <a:t>Standards</a:t>
            </a:r>
          </a:p>
          <a:p>
            <a:r>
              <a:rPr lang="sv-SE" sz="2000" dirty="0" err="1" smtClean="0"/>
              <a:t>Bibframe</a:t>
            </a:r>
            <a:r>
              <a:rPr lang="sv-SE" sz="2000" dirty="0" smtClean="0"/>
              <a:t> </a:t>
            </a:r>
          </a:p>
          <a:p>
            <a:r>
              <a:rPr lang="sv-SE" sz="2000" dirty="0" smtClean="0"/>
              <a:t>KBV – </a:t>
            </a:r>
            <a:r>
              <a:rPr lang="sv-SE" sz="2000" dirty="0" err="1" smtClean="0"/>
              <a:t>local</a:t>
            </a:r>
            <a:r>
              <a:rPr lang="sv-SE" sz="2000" dirty="0" smtClean="0"/>
              <a:t> </a:t>
            </a:r>
            <a:r>
              <a:rPr lang="sv-SE" sz="2000" dirty="0" err="1" smtClean="0"/>
              <a:t>application</a:t>
            </a:r>
            <a:r>
              <a:rPr lang="sv-SE" sz="2000" dirty="0" smtClean="0"/>
              <a:t> </a:t>
            </a:r>
            <a:r>
              <a:rPr lang="sv-SE" sz="2000" dirty="0" err="1" smtClean="0"/>
              <a:t>ontology</a:t>
            </a:r>
            <a:endParaRPr lang="sv-SE" sz="2000" dirty="0"/>
          </a:p>
          <a:p>
            <a:r>
              <a:rPr lang="sv-SE" sz="2000" dirty="0" smtClean="0"/>
              <a:t>Plan B – </a:t>
            </a:r>
            <a:r>
              <a:rPr lang="sv-SE" sz="2000" dirty="0" err="1" smtClean="0"/>
              <a:t>will</a:t>
            </a:r>
            <a:r>
              <a:rPr lang="sv-SE" sz="2000" dirty="0" smtClean="0"/>
              <a:t> be </a:t>
            </a:r>
            <a:r>
              <a:rPr lang="sv-SE" sz="2000" dirty="0" err="1" smtClean="0"/>
              <a:t>cleaned</a:t>
            </a:r>
            <a:r>
              <a:rPr lang="sv-SE" sz="2000" dirty="0" smtClean="0"/>
              <a:t> </a:t>
            </a:r>
            <a:r>
              <a:rPr lang="sv-SE" sz="2000" dirty="0" err="1" smtClean="0"/>
              <a:t>up</a:t>
            </a:r>
            <a:r>
              <a:rPr lang="sv-SE" sz="2000" dirty="0" smtClean="0"/>
              <a:t> or </a:t>
            </a:r>
            <a:r>
              <a:rPr lang="sv-SE" sz="2000" dirty="0" err="1" smtClean="0"/>
              <a:t>discarded</a:t>
            </a:r>
            <a:endParaRPr lang="sv-SE" sz="2000" dirty="0" smtClean="0"/>
          </a:p>
          <a:p>
            <a:r>
              <a:rPr lang="sv-SE" sz="2000" dirty="0" smtClean="0"/>
              <a:t>RDA, id.loc.gov</a:t>
            </a:r>
          </a:p>
          <a:p>
            <a:r>
              <a:rPr lang="sv-SE" sz="2000" dirty="0" smtClean="0"/>
              <a:t>SKOS/MADS</a:t>
            </a:r>
          </a:p>
          <a:p>
            <a:endParaRPr lang="sv-SE" sz="2000" dirty="0"/>
          </a:p>
          <a:p>
            <a:r>
              <a:rPr lang="sv-SE" sz="2000" dirty="0" smtClean="0"/>
              <a:t>DC</a:t>
            </a:r>
          </a:p>
          <a:p>
            <a:r>
              <a:rPr lang="sv-SE" sz="2000" dirty="0" smtClean="0"/>
              <a:t>Schema.org</a:t>
            </a:r>
          </a:p>
          <a:p>
            <a:r>
              <a:rPr lang="sv-SE" sz="2000" dirty="0" smtClean="0"/>
              <a:t>Etc.</a:t>
            </a:r>
            <a:endParaRPr lang="sv-SE" sz="2000" dirty="0"/>
          </a:p>
        </p:txBody>
      </p:sp>
      <p:sp>
        <p:nvSpPr>
          <p:cNvPr id="8" name="Rektangel med rundade hörn 7"/>
          <p:cNvSpPr/>
          <p:nvPr/>
        </p:nvSpPr>
        <p:spPr>
          <a:xfrm>
            <a:off x="6821880" y="1844675"/>
            <a:ext cx="1562100" cy="16732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err="1" smtClean="0"/>
              <a:t>Libraries</a:t>
            </a:r>
            <a:endParaRPr lang="sv-SE" dirty="0"/>
          </a:p>
        </p:txBody>
      </p:sp>
      <p:sp>
        <p:nvSpPr>
          <p:cNvPr id="9" name="Rektangel med rundade hörn 8"/>
          <p:cNvSpPr/>
          <p:nvPr/>
        </p:nvSpPr>
        <p:spPr>
          <a:xfrm>
            <a:off x="8775700" y="2047875"/>
            <a:ext cx="1803400" cy="18923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err="1" smtClean="0"/>
              <a:t>Everyone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0787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7C955-EE8C-44C0-819B-19A6AA27039C}" type="datetime1">
              <a:rPr lang="sv-SE" smtClean="0"/>
              <a:t>2018-11-30</a:t>
            </a:fld>
            <a:endParaRPr lang="sv-SE" dirty="0"/>
          </a:p>
        </p:txBody>
      </p:sp>
      <p:sp>
        <p:nvSpPr>
          <p:cNvPr id="2" name="Rubrik 1"/>
          <p:cNvSpPr>
            <a:spLocks noGrp="1"/>
          </p:cNvSpPr>
          <p:nvPr>
            <p:ph type="title" idx="4294967295"/>
          </p:nvPr>
        </p:nvSpPr>
        <p:spPr>
          <a:xfrm>
            <a:off x="1601788" y="736600"/>
            <a:ext cx="10590212" cy="777875"/>
          </a:xfrm>
          <a:prstGeom prst="rect">
            <a:avLst/>
          </a:prstGeom>
        </p:spPr>
        <p:txBody>
          <a:bodyPr/>
          <a:lstStyle/>
          <a:p>
            <a:r>
              <a:rPr lang="sv-SE" dirty="0" smtClean="0"/>
              <a:t/>
            </a:r>
            <a:br>
              <a:rPr lang="sv-SE" dirty="0" smtClean="0"/>
            </a:br>
            <a:r>
              <a:rPr lang="sv-SE" dirty="0"/>
              <a:t/>
            </a:r>
            <a:br>
              <a:rPr lang="sv-SE" dirty="0"/>
            </a:br>
            <a:r>
              <a:rPr lang="sv-SE" dirty="0" smtClean="0"/>
              <a:t/>
            </a:r>
            <a:br>
              <a:rPr lang="sv-SE" dirty="0" smtClean="0"/>
            </a:br>
            <a:r>
              <a:rPr lang="sv-SE" dirty="0"/>
              <a:t/>
            </a:r>
            <a:br>
              <a:rPr lang="sv-SE" dirty="0"/>
            </a:b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4294967295"/>
          </p:nvPr>
        </p:nvSpPr>
        <p:spPr>
          <a:xfrm>
            <a:off x="927100" y="1844675"/>
            <a:ext cx="11264900" cy="419100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sv-SE" sz="2400" dirty="0" err="1"/>
              <a:t>Earlier</a:t>
            </a:r>
            <a:r>
              <a:rPr lang="sv-SE" sz="2400" dirty="0"/>
              <a:t> </a:t>
            </a:r>
            <a:r>
              <a:rPr lang="sv-SE" sz="2400" dirty="0" smtClean="0"/>
              <a:t>co-operation</a:t>
            </a:r>
          </a:p>
          <a:p>
            <a:r>
              <a:rPr lang="sv-SE" sz="2000" dirty="0"/>
              <a:t>Joint </a:t>
            </a:r>
            <a:r>
              <a:rPr lang="sv-SE" sz="2000" dirty="0" err="1" smtClean="0"/>
              <a:t>hackathons</a:t>
            </a:r>
            <a:endParaRPr lang="sv-SE" sz="2000" dirty="0" smtClean="0"/>
          </a:p>
          <a:p>
            <a:pPr marL="0" indent="0">
              <a:buNone/>
            </a:pPr>
            <a:endParaRPr lang="sv-SE" sz="2000" dirty="0" smtClean="0"/>
          </a:p>
          <a:p>
            <a:r>
              <a:rPr lang="sv-SE" sz="2000" dirty="0" smtClean="0"/>
              <a:t>Different Standards</a:t>
            </a:r>
          </a:p>
          <a:p>
            <a:r>
              <a:rPr lang="sv-SE" sz="2000" dirty="0"/>
              <a:t>Links not </a:t>
            </a:r>
            <a:r>
              <a:rPr lang="sv-SE" sz="2000" dirty="0" err="1"/>
              <a:t>aggregates</a:t>
            </a:r>
            <a:r>
              <a:rPr lang="sv-SE" sz="2000" dirty="0"/>
              <a:t>  </a:t>
            </a:r>
            <a:endParaRPr lang="sv-SE" sz="2000" dirty="0" smtClean="0"/>
          </a:p>
          <a:p>
            <a:r>
              <a:rPr lang="sv-SE" sz="2000" dirty="0" err="1" smtClean="0"/>
              <a:t>Would</a:t>
            </a:r>
            <a:r>
              <a:rPr lang="sv-SE" sz="2000" dirty="0" smtClean="0"/>
              <a:t> be </a:t>
            </a:r>
            <a:r>
              <a:rPr lang="sv-SE" sz="2000" dirty="0" err="1" smtClean="0"/>
              <a:t>easier</a:t>
            </a:r>
            <a:r>
              <a:rPr lang="sv-SE" sz="2000" dirty="0" smtClean="0"/>
              <a:t> </a:t>
            </a:r>
            <a:r>
              <a:rPr lang="sv-SE" sz="2000" dirty="0" err="1" smtClean="0"/>
              <a:t>with</a:t>
            </a:r>
            <a:r>
              <a:rPr lang="sv-SE" sz="2000" dirty="0" smtClean="0"/>
              <a:t> </a:t>
            </a:r>
            <a:r>
              <a:rPr lang="sv-SE" sz="2000" dirty="0" err="1" smtClean="0"/>
              <a:t>linked</a:t>
            </a:r>
            <a:r>
              <a:rPr lang="sv-SE" sz="2000" dirty="0" smtClean="0"/>
              <a:t> data</a:t>
            </a:r>
          </a:p>
          <a:p>
            <a:endParaRPr lang="sv-SE" sz="2000" dirty="0" smtClean="0"/>
          </a:p>
          <a:p>
            <a:pPr marL="0" indent="0">
              <a:buNone/>
            </a:pPr>
            <a:endParaRPr lang="sv-SE" sz="2000" dirty="0"/>
          </a:p>
          <a:p>
            <a:r>
              <a:rPr lang="sv-SE" sz="2000" dirty="0" smtClean="0"/>
              <a:t>Sondera (</a:t>
            </a:r>
            <a:r>
              <a:rPr lang="sv-SE" sz="2000" dirty="0" err="1" smtClean="0"/>
              <a:t>federated</a:t>
            </a:r>
            <a:r>
              <a:rPr lang="sv-SE" sz="2000" dirty="0" smtClean="0"/>
              <a:t> </a:t>
            </a:r>
            <a:r>
              <a:rPr lang="sv-SE" sz="2000" dirty="0" err="1" smtClean="0"/>
              <a:t>search</a:t>
            </a:r>
            <a:r>
              <a:rPr lang="sv-SE" sz="2000" dirty="0" smtClean="0"/>
              <a:t>)</a:t>
            </a:r>
          </a:p>
          <a:p>
            <a:r>
              <a:rPr lang="sv-SE" sz="2000" dirty="0" smtClean="0"/>
              <a:t>Kringla.nu</a:t>
            </a:r>
          </a:p>
          <a:p>
            <a:pPr lvl="1"/>
            <a:r>
              <a:rPr lang="sv-SE" sz="2000" dirty="0" err="1" smtClean="0"/>
              <a:t>Based</a:t>
            </a:r>
            <a:r>
              <a:rPr lang="sv-SE" sz="2000" dirty="0" smtClean="0"/>
              <a:t> on K-</a:t>
            </a:r>
            <a:r>
              <a:rPr lang="sv-SE" sz="2000" dirty="0" err="1" smtClean="0"/>
              <a:t>samsök</a:t>
            </a:r>
            <a:r>
              <a:rPr lang="sv-SE" sz="2000" dirty="0" smtClean="0"/>
              <a:t> (</a:t>
            </a:r>
            <a:r>
              <a:rPr lang="sv-SE" sz="2000" dirty="0" err="1" smtClean="0"/>
              <a:t>aggregated</a:t>
            </a:r>
            <a:r>
              <a:rPr lang="sv-SE" sz="2000" dirty="0" smtClean="0"/>
              <a:t> </a:t>
            </a:r>
            <a:r>
              <a:rPr lang="sv-SE" sz="2000" dirty="0" err="1" smtClean="0"/>
              <a:t>cultural</a:t>
            </a:r>
            <a:r>
              <a:rPr lang="sv-SE" sz="2000" dirty="0" smtClean="0"/>
              <a:t> </a:t>
            </a:r>
            <a:r>
              <a:rPr lang="sv-SE" sz="2000" dirty="0" err="1" smtClean="0"/>
              <a:t>heritage</a:t>
            </a:r>
            <a:r>
              <a:rPr lang="sv-SE" sz="2000" dirty="0" smtClean="0"/>
              <a:t> data)</a:t>
            </a:r>
          </a:p>
        </p:txBody>
      </p:sp>
      <p:pic>
        <p:nvPicPr>
          <p:cNvPr id="6" name="Snagit_PPT8C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357" y="1774686"/>
            <a:ext cx="4622493" cy="3864114"/>
          </a:xfrm>
          <a:prstGeom prst="rect">
            <a:avLst/>
          </a:prstGeom>
        </p:spPr>
      </p:pic>
      <p:sp>
        <p:nvSpPr>
          <p:cNvPr id="7" name="textruta 6"/>
          <p:cNvSpPr txBox="1"/>
          <p:nvPr/>
        </p:nvSpPr>
        <p:spPr>
          <a:xfrm>
            <a:off x="927100" y="736600"/>
            <a:ext cx="10629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4000" b="1" dirty="0">
                <a:solidFill>
                  <a:schemeClr val="accent3"/>
                </a:solidFill>
                <a:latin typeface="Georgia" panose="02040502050405020303" pitchFamily="18" charset="0"/>
              </a:rPr>
              <a:t>Co-operation </a:t>
            </a:r>
            <a:r>
              <a:rPr lang="sv-SE" sz="4000" b="1" dirty="0" err="1">
                <a:solidFill>
                  <a:schemeClr val="accent3"/>
                </a:solidFill>
                <a:latin typeface="Georgia" panose="02040502050405020303" pitchFamily="18" charset="0"/>
              </a:rPr>
              <a:t>with</a:t>
            </a:r>
            <a:r>
              <a:rPr lang="sv-SE" sz="4000" b="1" dirty="0">
                <a:solidFill>
                  <a:schemeClr val="accent3"/>
                </a:solidFill>
                <a:latin typeface="Georgia" panose="02040502050405020303" pitchFamily="18" charset="0"/>
              </a:rPr>
              <a:t> GLAM-</a:t>
            </a:r>
            <a:r>
              <a:rPr lang="sv-SE" sz="4000" b="1" dirty="0" err="1">
                <a:solidFill>
                  <a:schemeClr val="accent3"/>
                </a:solidFill>
                <a:latin typeface="Georgia" panose="02040502050405020303" pitchFamily="18" charset="0"/>
              </a:rPr>
              <a:t>sector</a:t>
            </a:r>
            <a:endParaRPr lang="sv-SE" sz="4000" b="1" dirty="0">
              <a:solidFill>
                <a:schemeClr val="accent3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63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Wikimedia</a:t>
            </a:r>
            <a:r>
              <a:rPr lang="sv-SE" dirty="0" smtClean="0"/>
              <a:t> </a:t>
            </a:r>
            <a:r>
              <a:rPr lang="sv-SE" dirty="0" err="1" smtClean="0"/>
              <a:t>project</a:t>
            </a:r>
            <a:r>
              <a:rPr lang="sv-SE" dirty="0" smtClean="0"/>
              <a:t> 2018-2019</a:t>
            </a: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C43E3-C32A-4B40-8981-F8534ABAF64B}" type="datetime1">
              <a:rPr lang="sv-SE" smtClean="0"/>
              <a:t>2018-11-30</a:t>
            </a:fld>
            <a:endParaRPr lang="sv-SE" dirty="0"/>
          </a:p>
        </p:txBody>
      </p:sp>
      <p:pic>
        <p:nvPicPr>
          <p:cNvPr id="6" name="Snagit_PPTC54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991" y="2218930"/>
            <a:ext cx="4357116" cy="2463603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9" name="textruta 8"/>
          <p:cNvSpPr txBox="1"/>
          <p:nvPr/>
        </p:nvSpPr>
        <p:spPr>
          <a:xfrm>
            <a:off x="6358598" y="2218930"/>
            <a:ext cx="506942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v-SE" sz="2000" dirty="0" smtClean="0"/>
              <a:t>To </a:t>
            </a:r>
            <a:r>
              <a:rPr lang="sv-SE" sz="2000" dirty="0" err="1" smtClean="0"/>
              <a:t>increase</a:t>
            </a:r>
            <a:r>
              <a:rPr lang="sv-SE" sz="2000" dirty="0" smtClean="0"/>
              <a:t> </a:t>
            </a:r>
            <a:r>
              <a:rPr lang="sv-SE" sz="2000" dirty="0" err="1" smtClean="0"/>
              <a:t>use</a:t>
            </a:r>
            <a:r>
              <a:rPr lang="sv-SE" sz="2000" dirty="0" smtClean="0"/>
              <a:t> </a:t>
            </a:r>
            <a:r>
              <a:rPr lang="sv-SE" sz="2000" dirty="0" err="1" smtClean="0"/>
              <a:t>of</a:t>
            </a:r>
            <a:r>
              <a:rPr lang="sv-SE" sz="2000" dirty="0" smtClean="0"/>
              <a:t> Swedish </a:t>
            </a:r>
            <a:r>
              <a:rPr lang="sv-SE" sz="2000" dirty="0" err="1" smtClean="0"/>
              <a:t>library</a:t>
            </a:r>
            <a:r>
              <a:rPr lang="sv-SE" sz="2000" dirty="0" smtClean="0"/>
              <a:t> data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v-SE" sz="2000" dirty="0" err="1" smtClean="0"/>
              <a:t>Visualize</a:t>
            </a:r>
            <a:r>
              <a:rPr lang="sv-SE" sz="2000" dirty="0" smtClean="0"/>
              <a:t> </a:t>
            </a:r>
            <a:r>
              <a:rPr lang="sv-SE" sz="2000" dirty="0" err="1" smtClean="0"/>
              <a:t>libraries</a:t>
            </a:r>
            <a:endParaRPr lang="sv-SE" sz="20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v-SE" sz="2000" dirty="0" err="1" smtClean="0"/>
              <a:t>Cooperation</a:t>
            </a:r>
            <a:r>
              <a:rPr lang="sv-SE" sz="2000" dirty="0" smtClean="0"/>
              <a:t>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v-SE" sz="2000" dirty="0" err="1" smtClean="0"/>
              <a:t>Hackathon</a:t>
            </a:r>
            <a:r>
              <a:rPr lang="sv-SE" sz="2000" dirty="0" smtClean="0"/>
              <a:t> 14 </a:t>
            </a:r>
            <a:r>
              <a:rPr lang="sv-SE" sz="2000" dirty="0" err="1" smtClean="0"/>
              <a:t>January</a:t>
            </a:r>
            <a:r>
              <a:rPr lang="sv-SE" sz="2000" dirty="0" smtClean="0"/>
              <a:t> 2019</a:t>
            </a:r>
          </a:p>
          <a:p>
            <a:endParaRPr lang="sv-SE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sz="2000" dirty="0"/>
          </a:p>
        </p:txBody>
      </p:sp>
    </p:spTree>
    <p:extLst>
      <p:ext uri="{BB962C8B-B14F-4D97-AF65-F5344CB8AC3E}">
        <p14:creationId xmlns:p14="http://schemas.microsoft.com/office/powerpoint/2010/main" val="310932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B-tema Violett">
  <a:themeElements>
    <a:clrScheme name="Kungliga biblioteket">
      <a:dk1>
        <a:sysClr val="windowText" lastClr="000000"/>
      </a:dk1>
      <a:lt1>
        <a:sysClr val="window" lastClr="FFFFFF"/>
      </a:lt1>
      <a:dk2>
        <a:srgbClr val="004577"/>
      </a:dk2>
      <a:lt2>
        <a:srgbClr val="009EE0"/>
      </a:lt2>
      <a:accent1>
        <a:srgbClr val="701060"/>
      </a:accent1>
      <a:accent2>
        <a:srgbClr val="E2007A"/>
      </a:accent2>
      <a:accent3>
        <a:srgbClr val="14822C"/>
      </a:accent3>
      <a:accent4>
        <a:srgbClr val="B9CB00"/>
      </a:accent4>
      <a:accent5>
        <a:srgbClr val="C4390A"/>
      </a:accent5>
      <a:accent6>
        <a:srgbClr val="F29400"/>
      </a:accent6>
      <a:hlink>
        <a:srgbClr val="0563C1"/>
      </a:hlink>
      <a:folHlink>
        <a:srgbClr val="954F72"/>
      </a:folHlink>
    </a:clrScheme>
    <a:fontScheme name="Brödtex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ngliga biblioteket_180215_1400.potx" id="{DEA12986-ED39-47D9-951A-8B2A899F15E7}" vid="{9B041705-93EF-400C-8258-E9C472BDEDD7}"/>
    </a:ext>
  </a:extLst>
</a:theme>
</file>

<file path=ppt/theme/theme2.xml><?xml version="1.0" encoding="utf-8"?>
<a:theme xmlns:a="http://schemas.openxmlformats.org/drawingml/2006/main" name="KB-tema Mörkblå">
  <a:themeElements>
    <a:clrScheme name="Kungliga biblioteket">
      <a:dk1>
        <a:sysClr val="windowText" lastClr="000000"/>
      </a:dk1>
      <a:lt1>
        <a:sysClr val="window" lastClr="FFFFFF"/>
      </a:lt1>
      <a:dk2>
        <a:srgbClr val="004577"/>
      </a:dk2>
      <a:lt2>
        <a:srgbClr val="009EE0"/>
      </a:lt2>
      <a:accent1>
        <a:srgbClr val="701060"/>
      </a:accent1>
      <a:accent2>
        <a:srgbClr val="E2007A"/>
      </a:accent2>
      <a:accent3>
        <a:srgbClr val="14822C"/>
      </a:accent3>
      <a:accent4>
        <a:srgbClr val="B9CB00"/>
      </a:accent4>
      <a:accent5>
        <a:srgbClr val="C4390A"/>
      </a:accent5>
      <a:accent6>
        <a:srgbClr val="F29400"/>
      </a:accent6>
      <a:hlink>
        <a:srgbClr val="0563C1"/>
      </a:hlink>
      <a:folHlink>
        <a:srgbClr val="954F72"/>
      </a:folHlink>
    </a:clrScheme>
    <a:fontScheme name="Brödtex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ngliga biblioteket_180215_1400.potx" id="{DEA12986-ED39-47D9-951A-8B2A899F15E7}" vid="{881C8853-5AB8-459C-800C-37E8CA6319EF}"/>
    </a:ext>
  </a:extLst>
</a:theme>
</file>

<file path=ppt/theme/theme3.xml><?xml version="1.0" encoding="utf-8"?>
<a:theme xmlns:a="http://schemas.openxmlformats.org/drawingml/2006/main" name="KB-tema Cayenne">
  <a:themeElements>
    <a:clrScheme name="Kungliga biblioteket">
      <a:dk1>
        <a:sysClr val="windowText" lastClr="000000"/>
      </a:dk1>
      <a:lt1>
        <a:sysClr val="window" lastClr="FFFFFF"/>
      </a:lt1>
      <a:dk2>
        <a:srgbClr val="004577"/>
      </a:dk2>
      <a:lt2>
        <a:srgbClr val="009EE0"/>
      </a:lt2>
      <a:accent1>
        <a:srgbClr val="701060"/>
      </a:accent1>
      <a:accent2>
        <a:srgbClr val="E2007A"/>
      </a:accent2>
      <a:accent3>
        <a:srgbClr val="14822C"/>
      </a:accent3>
      <a:accent4>
        <a:srgbClr val="B9CB00"/>
      </a:accent4>
      <a:accent5>
        <a:srgbClr val="C4390A"/>
      </a:accent5>
      <a:accent6>
        <a:srgbClr val="F29400"/>
      </a:accent6>
      <a:hlink>
        <a:srgbClr val="0563C1"/>
      </a:hlink>
      <a:folHlink>
        <a:srgbClr val="954F72"/>
      </a:folHlink>
    </a:clrScheme>
    <a:fontScheme name="Brödtex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ngliga biblioteket_180215_1400.potx" id="{DEA12986-ED39-47D9-951A-8B2A899F15E7}" vid="{0771DB7F-B320-4447-866E-14E2BF910911}"/>
    </a:ext>
  </a:extLst>
</a:theme>
</file>

<file path=ppt/theme/theme4.xml><?xml version="1.0" encoding="utf-8"?>
<a:theme xmlns:a="http://schemas.openxmlformats.org/drawingml/2006/main" name="KB-tema Gräsgrön">
  <a:themeElements>
    <a:clrScheme name="Kungliga biblioteket">
      <a:dk1>
        <a:sysClr val="windowText" lastClr="000000"/>
      </a:dk1>
      <a:lt1>
        <a:sysClr val="window" lastClr="FFFFFF"/>
      </a:lt1>
      <a:dk2>
        <a:srgbClr val="004577"/>
      </a:dk2>
      <a:lt2>
        <a:srgbClr val="009EE0"/>
      </a:lt2>
      <a:accent1>
        <a:srgbClr val="701060"/>
      </a:accent1>
      <a:accent2>
        <a:srgbClr val="E2007A"/>
      </a:accent2>
      <a:accent3>
        <a:srgbClr val="14822C"/>
      </a:accent3>
      <a:accent4>
        <a:srgbClr val="B9CB00"/>
      </a:accent4>
      <a:accent5>
        <a:srgbClr val="C4390A"/>
      </a:accent5>
      <a:accent6>
        <a:srgbClr val="F29400"/>
      </a:accent6>
      <a:hlink>
        <a:srgbClr val="0563C1"/>
      </a:hlink>
      <a:folHlink>
        <a:srgbClr val="954F72"/>
      </a:folHlink>
    </a:clrScheme>
    <a:fontScheme name="Brödtex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ngliga biblioteket_180215_1400.potx" id="{DEA12986-ED39-47D9-951A-8B2A899F15E7}" vid="{05B1DEF8-252C-4C6B-96DA-27B4AF7A0784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Kungliga biblioteket_16x9</Template>
  <TotalTime>1095</TotalTime>
  <Words>324</Words>
  <Application>Microsoft Office PowerPoint</Application>
  <PresentationFormat>Bredbild</PresentationFormat>
  <Paragraphs>149</Paragraphs>
  <Slides>16</Slides>
  <Notes>4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4</vt:i4>
      </vt:variant>
      <vt:variant>
        <vt:lpstr>Bildrubriker</vt:lpstr>
      </vt:variant>
      <vt:variant>
        <vt:i4>16</vt:i4>
      </vt:variant>
    </vt:vector>
  </HeadingPairs>
  <TitlesOfParts>
    <vt:vector size="24" baseType="lpstr">
      <vt:lpstr>ＭＳ Ｐゴシック</vt:lpstr>
      <vt:lpstr>Arial</vt:lpstr>
      <vt:lpstr>Calibri</vt:lpstr>
      <vt:lpstr>Georgia</vt:lpstr>
      <vt:lpstr>KB-tema Violett</vt:lpstr>
      <vt:lpstr>KB-tema Mörkblå</vt:lpstr>
      <vt:lpstr>KB-tema Cayenne</vt:lpstr>
      <vt:lpstr>KB-tema Gräsgrön</vt:lpstr>
      <vt:lpstr>Sweden</vt:lpstr>
      <vt:lpstr>3 December 2008</vt:lpstr>
      <vt:lpstr>PowerPoint-presentation</vt:lpstr>
      <vt:lpstr>Linked open data since 2008</vt:lpstr>
      <vt:lpstr>What is Libris?</vt:lpstr>
      <vt:lpstr>What is Libris?</vt:lpstr>
      <vt:lpstr>Interoperability</vt:lpstr>
      <vt:lpstr>    </vt:lpstr>
      <vt:lpstr>Wikimedia project 2018-2019</vt:lpstr>
      <vt:lpstr>Wikidata</vt:lpstr>
      <vt:lpstr>Places named after people - Wikidata</vt:lpstr>
      <vt:lpstr>GDPR &amp; Linked data</vt:lpstr>
      <vt:lpstr>National libraries</vt:lpstr>
      <vt:lpstr>Works</vt:lpstr>
      <vt:lpstr>Consuming Linked data</vt:lpstr>
      <vt:lpstr>Thank you!</vt:lpstr>
    </vt:vector>
  </TitlesOfParts>
  <Company>Kungliga biblioteket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Harriet Aagaard</dc:creator>
  <cp:lastModifiedBy>Harriet Aagaard</cp:lastModifiedBy>
  <cp:revision>78</cp:revision>
  <dcterms:created xsi:type="dcterms:W3CDTF">2018-11-28T07:04:17Z</dcterms:created>
  <dcterms:modified xsi:type="dcterms:W3CDTF">2018-11-30T17:21:25Z</dcterms:modified>
</cp:coreProperties>
</file>