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82" d="100"/>
          <a:sy n="82" d="100"/>
        </p:scale>
        <p:origin x="-160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09.03.2017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09.03.2017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148064" y="4220585"/>
            <a:ext cx="3133268" cy="20005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173 Seiten</a:t>
            </a:r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Umschlag: Wissen für die Praxis</a:t>
            </a: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Laut Recherche ist der Werktitel:</a:t>
            </a:r>
          </a:p>
          <a:p>
            <a:r>
              <a:rPr lang="de-DE" sz="1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SGB 3</a:t>
            </a:r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5608" y="1268760"/>
            <a:ext cx="3133268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Bsp. Modul 6J: SGB III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556" y="1268760"/>
            <a:ext cx="3320206" cy="20632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2490" y="1723557"/>
            <a:ext cx="4832382" cy="36347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</Words>
  <Application>Microsoft Office PowerPoint</Application>
  <PresentationFormat>Bildschirmpräsentation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Bsp. Modul 6J: SGB III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barth</cp:lastModifiedBy>
  <cp:revision>9</cp:revision>
  <dcterms:created xsi:type="dcterms:W3CDTF">2014-02-18T07:01:40Z</dcterms:created>
  <dcterms:modified xsi:type="dcterms:W3CDTF">2017-03-09T13:06:48Z</dcterms:modified>
</cp:coreProperties>
</file>