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Werke| Stand</a:t>
            </a:r>
            <a:r>
              <a:rPr lang="de-DE" smtClean="0"/>
              <a:t>: 08.03.2017| </a:t>
            </a:r>
            <a:r>
              <a:rPr lang="de-DE" dirty="0" smtClean="0"/>
              <a:t>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994305" y="4509120"/>
            <a:ext cx="3133268" cy="22775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Verordnung liegt als separates Heft </a:t>
            </a:r>
            <a:r>
              <a:rPr lang="de-DE" sz="1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bei; 64 Seiten, 21 cm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39531" y="188640"/>
            <a:ext cx="8640960" cy="508918"/>
          </a:xfrm>
        </p:spPr>
        <p:txBody>
          <a:bodyPr/>
          <a:lstStyle/>
          <a:p>
            <a:r>
              <a:rPr lang="de-DE" sz="2400" dirty="0" err="1" smtClean="0"/>
              <a:t>Bspr</a:t>
            </a:r>
            <a:r>
              <a:rPr lang="de-DE" sz="2400" dirty="0" smtClean="0"/>
              <a:t>. Modul </a:t>
            </a:r>
            <a:r>
              <a:rPr lang="de-DE" sz="2400" dirty="0" smtClean="0"/>
              <a:t>6J – Fall Z3b: </a:t>
            </a:r>
            <a:r>
              <a:rPr lang="de-DE" sz="2400" dirty="0" smtClean="0"/>
              <a:t>Bayerisches Jagdgesetz</a:t>
            </a:r>
            <a:endParaRPr lang="de-DE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744" y="1289600"/>
            <a:ext cx="3133267" cy="4279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301" y="836712"/>
            <a:ext cx="2448272" cy="360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Bspr. Modul 6J – Fall Z3b: Bayerisches Jagdgesetz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11</cp:revision>
  <cp:lastPrinted>2017-04-28T08:13:55Z</cp:lastPrinted>
  <dcterms:created xsi:type="dcterms:W3CDTF">2014-02-18T07:01:40Z</dcterms:created>
  <dcterms:modified xsi:type="dcterms:W3CDTF">2017-05-03T13:50:54Z</dcterms:modified>
</cp:coreProperties>
</file>