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89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59" autoAdjust="0"/>
    <p:restoredTop sz="92189" autoAdjust="0"/>
  </p:normalViewPr>
  <p:slideViewPr>
    <p:cSldViewPr>
      <p:cViewPr varScale="1">
        <p:scale>
          <a:sx n="82" d="100"/>
          <a:sy n="82" d="100"/>
        </p:scale>
        <p:origin x="-1603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06.03.2017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06.03.2017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1: Einführung und Grundlagen | Stand: TT.MM.JJJJ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6264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/>
              <a:t>AG RDA Schulungsunterlagen – Modul 1: Einführung und Grundlagen | Stand: TT.MM.JJJJ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106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056784" cy="365125"/>
          </a:xfrm>
        </p:spPr>
        <p:txBody>
          <a:bodyPr/>
          <a:lstStyle/>
          <a:p>
            <a:r>
              <a:rPr lang="de-DE" dirty="0" smtClean="0"/>
              <a:t>AG RDA Schulungsunterlagen – Modul </a:t>
            </a:r>
            <a:r>
              <a:rPr lang="de-DE" dirty="0" smtClean="0"/>
              <a:t>6J: Juristische Werke| </a:t>
            </a:r>
            <a:r>
              <a:rPr lang="de-DE" dirty="0" smtClean="0"/>
              <a:t>Stand: </a:t>
            </a:r>
            <a:r>
              <a:rPr lang="de-DE" dirty="0" smtClean="0"/>
              <a:t>20.02.2017J </a:t>
            </a:r>
            <a:r>
              <a:rPr lang="de-DE" dirty="0" smtClean="0"/>
              <a:t>| CC BY-NC-SA</a:t>
            </a:r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5292080" y="4169589"/>
            <a:ext cx="3133268" cy="200054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Weitere bibliografische Informationen</a:t>
            </a:r>
          </a:p>
          <a:p>
            <a:r>
              <a:rPr lang="de-DE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Laut Inhaltsverzeichnis sind deutsche Gesetze und EU-Richtlinien enthalten</a:t>
            </a:r>
          </a:p>
          <a:p>
            <a:endParaRPr lang="de-DE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dem Rücken: </a:t>
            </a:r>
            <a:r>
              <a:rPr lang="de-DE" sz="14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dtv</a:t>
            </a:r>
            <a:r>
              <a:rPr lang="de-DE" sz="14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5753</a:t>
            </a:r>
            <a:endParaRPr lang="de-DE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1445608" y="1268760"/>
            <a:ext cx="3133268" cy="424731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Titelblatt(</a:t>
            </a:r>
            <a:r>
              <a:rPr lang="de-DE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scan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Bsp. Modul 6J: Energierecht</a:t>
            </a:r>
            <a:endParaRPr lang="de-DE" dirty="0"/>
          </a:p>
        </p:txBody>
      </p:sp>
      <p:pic>
        <p:nvPicPr>
          <p:cNvPr id="8" name="Grafik 7"/>
          <p:cNvPicPr/>
          <p:nvPr/>
        </p:nvPicPr>
        <p:blipFill>
          <a:blip r:embed="rId2"/>
          <a:stretch>
            <a:fillRect/>
          </a:stretch>
        </p:blipFill>
        <p:spPr>
          <a:xfrm>
            <a:off x="1445608" y="1196753"/>
            <a:ext cx="3270408" cy="4727162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9" name="Grafik 8"/>
          <p:cNvPicPr/>
          <p:nvPr/>
        </p:nvPicPr>
        <p:blipFill>
          <a:blip r:embed="rId3"/>
          <a:stretch>
            <a:fillRect/>
          </a:stretch>
        </p:blipFill>
        <p:spPr>
          <a:xfrm>
            <a:off x="5191667" y="1220820"/>
            <a:ext cx="3334093" cy="2123658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83499555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41</Words>
  <Application>Microsoft Office PowerPoint</Application>
  <PresentationFormat>Bildschirmpräsentation (4:3)</PresentationFormat>
  <Paragraphs>19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Bsp. Modul 6J: Energierecht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Bufalino, Cinzia</dc:creator>
  <cp:lastModifiedBy>barth</cp:lastModifiedBy>
  <cp:revision>8</cp:revision>
  <dcterms:created xsi:type="dcterms:W3CDTF">2014-02-18T07:01:40Z</dcterms:created>
  <dcterms:modified xsi:type="dcterms:W3CDTF">2017-03-06T09:38:37Z</dcterms:modified>
</cp:coreProperties>
</file>