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82" d="100"/>
          <a:sy n="82" d="100"/>
        </p:scale>
        <p:origin x="-155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dirty="0" smtClean="0"/>
              <a:t>AG RDA Schulungsunterlagen – Modul 6J: Juristische Werke| Stand: 08.03.2017 | CC BY-NC-SA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148064" y="4264597"/>
            <a:ext cx="3133268" cy="19082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440 Seiten</a:t>
            </a: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 cm</a:t>
            </a:r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5608" y="1268760"/>
            <a:ext cx="3133268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sz="2400" dirty="0" smtClean="0"/>
              <a:t>Bsp. Modul </a:t>
            </a:r>
            <a:r>
              <a:rPr lang="de-DE" sz="2400" dirty="0" smtClean="0"/>
              <a:t>6J – Fall Z3a: </a:t>
            </a:r>
            <a:r>
              <a:rPr lang="de-DE" sz="2400" dirty="0" smtClean="0"/>
              <a:t>Polizeirecht Niedersachsen</a:t>
            </a:r>
            <a:endParaRPr lang="de-DE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6987" y="1933880"/>
            <a:ext cx="4752530" cy="3391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76118"/>
            <a:ext cx="2259599" cy="302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</Words>
  <Application>Microsoft Office PowerPoint</Application>
  <PresentationFormat>Bildschirmpräsentation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Bsp. Modul 6J – Fall Z3a: Polizeirecht Niedersachsen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barth</cp:lastModifiedBy>
  <cp:revision>10</cp:revision>
  <dcterms:created xsi:type="dcterms:W3CDTF">2014-02-18T07:01:40Z</dcterms:created>
  <dcterms:modified xsi:type="dcterms:W3CDTF">2017-05-03T13:50:21Z</dcterms:modified>
</cp:coreProperties>
</file>