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Stand: 20.02.2017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364088" y="4151895"/>
            <a:ext cx="3133268" cy="21852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XIX, 1324 Seiten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 </a:t>
            </a:r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cm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zu Modul </a:t>
            </a:r>
            <a:r>
              <a:rPr lang="de-DE" smtClean="0"/>
              <a:t>6J – Fall K5: </a:t>
            </a:r>
            <a:r>
              <a:rPr lang="de-DE" dirty="0" smtClean="0"/>
              <a:t>Grundbuchordnung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461" y="1131235"/>
            <a:ext cx="3281536" cy="47539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56564"/>
            <a:ext cx="3076783" cy="243403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zu Modul 6J – Fall K5: Grundbuchordnung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10</cp:revision>
  <dcterms:created xsi:type="dcterms:W3CDTF">2014-02-18T07:01:40Z</dcterms:created>
  <dcterms:modified xsi:type="dcterms:W3CDTF">2017-05-03T09:46:16Z</dcterms:modified>
</cp:coreProperties>
</file>