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Werke| Stand: 22.02.2017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292080" y="2776790"/>
            <a:ext cx="3133268" cy="29854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hangingPunct="0"/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Umschlag:</a:t>
            </a:r>
          </a:p>
          <a:p>
            <a:pPr hangingPunct="0"/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Schriftenreihe der juristischen Schulung</a:t>
            </a:r>
          </a:p>
          <a:p>
            <a:pPr hangingPunct="0"/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 </a:t>
            </a:r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128</a:t>
            </a:r>
          </a:p>
          <a:p>
            <a:pPr hangingPunct="0"/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XVI, 322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Seiten</a:t>
            </a:r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24 cm</a:t>
            </a:r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Modul </a:t>
            </a:r>
            <a:r>
              <a:rPr lang="de-DE" smtClean="0"/>
              <a:t>6J – Fall K3b: </a:t>
            </a:r>
            <a:r>
              <a:rPr lang="de-DE" dirty="0" smtClean="0"/>
              <a:t>Zivilprozessrecht</a:t>
            </a:r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2"/>
          <a:stretch>
            <a:fillRect/>
          </a:stretch>
        </p:blipFill>
        <p:spPr>
          <a:xfrm>
            <a:off x="1445608" y="1052736"/>
            <a:ext cx="3133268" cy="486337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</Words>
  <Application>Microsoft Office PowerPoint</Application>
  <PresentationFormat>Bildschirmpräsentation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 – Fall K3b: Zivilprozessrecht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9</cp:revision>
  <dcterms:created xsi:type="dcterms:W3CDTF">2014-02-18T07:01:40Z</dcterms:created>
  <dcterms:modified xsi:type="dcterms:W3CDTF">2017-05-03T09:44:21Z</dcterms:modified>
</cp:coreProperties>
</file>