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9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 varScale="1">
        <p:scale>
          <a:sx n="82" d="100"/>
          <a:sy n="82" d="100"/>
        </p:scale>
        <p:origin x="-1555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03.05.2017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03.05.2017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1: Einführung und Grundlagen | Stand: TT.MM.JJJJ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1: Einführung und Grundlagen | Stand: TT.MM.JJJJ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dirty="0" smtClean="0"/>
              <a:t>AG RDA Schulungsunterlagen – Modul 1: Einführung und Grundlagen | Stand: 20.02.2017 | CC BY-NC-SA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5148064" y="4221088"/>
            <a:ext cx="3133268" cy="1631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  <a:p>
            <a:endParaRPr lang="de-DE" dirty="0" smtClean="0"/>
          </a:p>
          <a:p>
            <a:r>
              <a:rPr lang="de-D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XXIV</a:t>
            </a:r>
            <a:r>
              <a:rPr lang="de-DE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2293 </a:t>
            </a:r>
            <a:r>
              <a:rPr lang="de-D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Seiten</a:t>
            </a:r>
          </a:p>
          <a:p>
            <a:r>
              <a:rPr lang="de-DE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25 cm</a:t>
            </a:r>
            <a:endParaRPr lang="de-DE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445608" y="1268760"/>
            <a:ext cx="3133268" cy="42473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sz="2000" dirty="0" smtClean="0"/>
              <a:t>Bsp. Modul </a:t>
            </a:r>
            <a:r>
              <a:rPr lang="de-DE" sz="2000" dirty="0" smtClean="0"/>
              <a:t>6J – Fall K3a: </a:t>
            </a:r>
            <a:r>
              <a:rPr lang="de-DE" sz="2000" dirty="0" smtClean="0"/>
              <a:t>Rechtsanwaltsvergütungsgesetz</a:t>
            </a:r>
            <a:endParaRPr lang="de-DE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056" y="1052736"/>
            <a:ext cx="2849284" cy="2979464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474" y="991995"/>
            <a:ext cx="3672408" cy="513437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776659" y="672265"/>
            <a:ext cx="1702249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Haupttitelquelle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5742590" y="730385"/>
            <a:ext cx="1944216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Umschlag</a:t>
            </a:r>
          </a:p>
        </p:txBody>
      </p:sp>
    </p:spTree>
    <p:extLst>
      <p:ext uri="{BB962C8B-B14F-4D97-AF65-F5344CB8AC3E}">
        <p14:creationId xmlns:p14="http://schemas.microsoft.com/office/powerpoint/2010/main" val="8349955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</Words>
  <Application>Microsoft Office PowerPoint</Application>
  <PresentationFormat>Bildschirmpräsentation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Bsp. Modul 6J – Fall K3a: Rechtsanwaltsvergütungsgesetz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barth</cp:lastModifiedBy>
  <cp:revision>12</cp:revision>
  <dcterms:created xsi:type="dcterms:W3CDTF">2014-02-18T07:01:40Z</dcterms:created>
  <dcterms:modified xsi:type="dcterms:W3CDTF">2017-05-03T09:43:13Z</dcterms:modified>
</cp:coreProperties>
</file>