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9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82" d="100"/>
          <a:sy n="82" d="100"/>
        </p:scale>
        <p:origin x="-155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03.05.2017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03.05.2017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dirty="0" smtClean="0"/>
              <a:t>AG RDA Schulungsunterlagen – Modul 6J: Juristische Werke| Stand: 20.02.2017 | CC BY-NC-SA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716016" y="3284985"/>
            <a:ext cx="3816424" cy="258532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  <a:p>
            <a:pPr hangingPunct="0"/>
            <a:r>
              <a:rPr lang="de-DE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Umschlag:</a:t>
            </a:r>
          </a:p>
          <a:p>
            <a:pPr hangingPunct="0"/>
            <a:r>
              <a:rPr lang="de-DE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Heidelberger Kommentar</a:t>
            </a:r>
          </a:p>
          <a:p>
            <a:pPr hangingPunct="0"/>
            <a:r>
              <a:rPr lang="de-DE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pPr hangingPunct="0"/>
            <a:r>
              <a:rPr lang="de-DE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XXVIII, 597 Seiten</a:t>
            </a:r>
          </a:p>
          <a:p>
            <a:pPr hangingPunct="0"/>
            <a:r>
              <a:rPr lang="de-DE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pPr hangingPunct="0"/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Angaben </a:t>
            </a:r>
            <a:r>
              <a:rPr lang="de-DE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1. Auflage 1982:</a:t>
            </a:r>
          </a:p>
          <a:p>
            <a:pPr hangingPunct="0"/>
            <a:r>
              <a:rPr lang="de-DE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Beratungshilfegesetz, Prozesskostenhilfegesetz</a:t>
            </a:r>
          </a:p>
          <a:p>
            <a:pPr hangingPunct="0"/>
            <a:r>
              <a:rPr lang="de-DE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Kommentar </a:t>
            </a:r>
          </a:p>
          <a:p>
            <a:r>
              <a:rPr lang="de-DE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Armin </a:t>
            </a:r>
            <a:r>
              <a:rPr lang="de-DE" sz="1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Schoreit</a:t>
            </a:r>
            <a:r>
              <a:rPr lang="de-DE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und Jürgen Dehn</a:t>
            </a:r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3568" y="1268759"/>
            <a:ext cx="3133268" cy="4247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Bsp. Modul </a:t>
            </a:r>
            <a:r>
              <a:rPr lang="de-DE" smtClean="0"/>
              <a:t>6J – Fall K3a: Beratungshilfe ...</a:t>
            </a:r>
            <a:endParaRPr lang="de-DE" dirty="0"/>
          </a:p>
        </p:txBody>
      </p:sp>
      <p:pic>
        <p:nvPicPr>
          <p:cNvPr id="8" name="Grafik 7"/>
          <p:cNvPicPr/>
          <p:nvPr/>
        </p:nvPicPr>
        <p:blipFill>
          <a:blip r:embed="rId2"/>
          <a:stretch>
            <a:fillRect/>
          </a:stretch>
        </p:blipFill>
        <p:spPr>
          <a:xfrm>
            <a:off x="683568" y="1268888"/>
            <a:ext cx="3133268" cy="424718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Grafik 8"/>
          <p:cNvPicPr/>
          <p:nvPr/>
        </p:nvPicPr>
        <p:blipFill>
          <a:blip r:embed="rId3"/>
          <a:stretch>
            <a:fillRect/>
          </a:stretch>
        </p:blipFill>
        <p:spPr>
          <a:xfrm>
            <a:off x="4852407" y="1294136"/>
            <a:ext cx="3543642" cy="182626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</Words>
  <Application>Microsoft Office PowerPoint</Application>
  <PresentationFormat>Bildschirmpräsentation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Bsp. Modul 6J – Fall K3a: Beratungshilfe 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barth</cp:lastModifiedBy>
  <cp:revision>10</cp:revision>
  <dcterms:created xsi:type="dcterms:W3CDTF">2014-02-18T07:01:40Z</dcterms:created>
  <dcterms:modified xsi:type="dcterms:W3CDTF">2017-05-03T09:41:58Z</dcterms:modified>
</cp:coreProperties>
</file>