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9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 varScale="1">
        <p:scale>
          <a:sx n="82" d="100"/>
          <a:sy n="82" d="100"/>
        </p:scale>
        <p:origin x="-1555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03.05.2017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03.05.2017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1: Einführung und Grundlagen | Stand: TT.MM.JJJJ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1: Einführung und Grundlagen | Stand: TT.MM.JJJJ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dirty="0" smtClean="0"/>
              <a:t>AG RDA Schulungsunterlagen – Modul 6J: Juristische Werke| Stand: 08.03.2017 | CC BY-NC-SA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5076056" y="2996952"/>
            <a:ext cx="3133268" cy="28623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  <a:p>
            <a:r>
              <a:rPr lang="de-D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 Impressum: Frankfurt am Main</a:t>
            </a:r>
          </a:p>
          <a:p>
            <a:r>
              <a:rPr lang="de-D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211 </a:t>
            </a:r>
            <a:r>
              <a:rPr lang="de-DE" sz="14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Seiten ; 19 cm</a:t>
            </a:r>
            <a:endParaRPr lang="de-DE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dem Umschlag separat: Basiskommentar</a:t>
            </a:r>
          </a:p>
          <a:p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der 1. Auflage: Pflegezeitgesetz</a:t>
            </a:r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445608" y="1268760"/>
            <a:ext cx="3133268" cy="42473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Bsp. Modul </a:t>
            </a:r>
            <a:r>
              <a:rPr lang="de-DE" smtClean="0"/>
              <a:t>6J – Fall K1: Pflegezeitgesetz ...</a:t>
            </a:r>
            <a:endParaRPr lang="de-DE" dirty="0"/>
          </a:p>
        </p:txBody>
      </p:sp>
      <p:pic>
        <p:nvPicPr>
          <p:cNvPr id="8" name="Grafik 7"/>
          <p:cNvPicPr/>
          <p:nvPr/>
        </p:nvPicPr>
        <p:blipFill>
          <a:blip r:embed="rId2"/>
          <a:stretch>
            <a:fillRect/>
          </a:stretch>
        </p:blipFill>
        <p:spPr>
          <a:xfrm>
            <a:off x="1259632" y="1268760"/>
            <a:ext cx="3384376" cy="467803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349955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</Words>
  <Application>Microsoft Office PowerPoint</Application>
  <PresentationFormat>Bildschirmpräsentation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Bsp. Modul 6J – Fall K1: Pflegezeitgesetz ...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barth</cp:lastModifiedBy>
  <cp:revision>11</cp:revision>
  <dcterms:created xsi:type="dcterms:W3CDTF">2014-02-18T07:01:40Z</dcterms:created>
  <dcterms:modified xsi:type="dcterms:W3CDTF">2017-05-03T09:33:37Z</dcterms:modified>
</cp:coreProperties>
</file>