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82" d="100"/>
          <a:sy n="82" d="100"/>
        </p:scale>
        <p:origin x="-155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dirty="0" smtClean="0"/>
              <a:t>AG RDA Schulungsunterlagen – Modul 6J: Juristische Werke | Stand: 08.03.2017 | CC BY-NC-SA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967124" y="4232948"/>
            <a:ext cx="3133268" cy="21236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  <a:p>
            <a:r>
              <a:rPr lang="de-DE" sz="1400" dirty="0"/>
              <a:t>384 Seiten </a:t>
            </a:r>
            <a:endParaRPr lang="de-DE" sz="1400" dirty="0" smtClean="0"/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Umschlag separat: Basiskommentar</a:t>
            </a:r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5608" y="1268760"/>
            <a:ext cx="3133268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Bsp. Modul </a:t>
            </a:r>
            <a:r>
              <a:rPr lang="de-DE" dirty="0" smtClean="0"/>
              <a:t>6J – Fall K1: </a:t>
            </a:r>
            <a:r>
              <a:rPr lang="de-DE" dirty="0" smtClean="0"/>
              <a:t>Mindestlohngesetz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5027" y="1693427"/>
            <a:ext cx="5189713" cy="339798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38174" y="931585"/>
            <a:ext cx="3046875" cy="31451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</Words>
  <Application>Microsoft Office PowerPoint</Application>
  <PresentationFormat>Bildschirmpräsentation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Bsp. Modul 6J – Fall K1: Mindestlohngesetz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barth</cp:lastModifiedBy>
  <cp:revision>10</cp:revision>
  <dcterms:created xsi:type="dcterms:W3CDTF">2014-02-18T07:01:40Z</dcterms:created>
  <dcterms:modified xsi:type="dcterms:W3CDTF">2017-05-03T09:08:43Z</dcterms:modified>
</cp:coreProperties>
</file>