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287" r:id="rId4"/>
    <p:sldId id="309" r:id="rId5"/>
    <p:sldId id="310" r:id="rId6"/>
    <p:sldId id="304" r:id="rId7"/>
    <p:sldId id="311" r:id="rId8"/>
    <p:sldId id="312" r:id="rId9"/>
    <p:sldId id="315" r:id="rId10"/>
    <p:sldId id="316" r:id="rId11"/>
    <p:sldId id="313" r:id="rId12"/>
    <p:sldId id="314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80" d="100"/>
          <a:sy n="80" d="100"/>
        </p:scale>
        <p:origin x="-1968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den separat erschienen Index:</a:t>
            </a:r>
            <a:endParaRPr lang="de-DE" dirty="0">
              <a:ea typeface="Verdana" pitchFamily="34" charset="0"/>
              <a:cs typeface="Verdana" pitchFamily="34" charset="0"/>
            </a:endParaRPr>
          </a:p>
          <a:p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754101"/>
              </p:ext>
            </p:extLst>
          </p:nvPr>
        </p:nvGraphicFramePr>
        <p:xfrm>
          <a:off x="467544" y="1772816"/>
          <a:ext cx="8424936" cy="3416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49018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&lt;&lt;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The&gt;&gt; Times literary supplement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572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Reading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Newspaper Archive Developments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572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The&gt;&gt; Times literary supplement 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4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einen Index, der mehrere fortlaufende Ressourcen erschließt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387341"/>
              </p:ext>
            </p:extLst>
          </p:nvPr>
        </p:nvGraphicFramePr>
        <p:xfrm>
          <a:off x="395536" y="2132856"/>
          <a:ext cx="8424936" cy="346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38297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21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to the Wilson authors series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710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1976-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489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</a:t>
                      </a:r>
                      <a:endParaRPr lang="de-DE" sz="1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authors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9601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</a:t>
                      </a:r>
                      <a:endParaRPr lang="de-DE" sz="1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British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authors before 1800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63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008112"/>
          </a:xfrm>
        </p:spPr>
        <p:txBody>
          <a:bodyPr wrap="square"/>
          <a:lstStyle/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eine </a:t>
            </a:r>
            <a:r>
              <a:rPr lang="de-DE" dirty="0">
                <a:ea typeface="Verdana" pitchFamily="34" charset="0"/>
                <a:cs typeface="Verdana" pitchFamily="34" charset="0"/>
              </a:rPr>
              <a:t>der erschlossenen fortlaufenden Ressourcen: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461913"/>
              </p:ext>
            </p:extLst>
          </p:nvPr>
        </p:nvGraphicFramePr>
        <p:xfrm>
          <a:off x="395536" y="2060848"/>
          <a:ext cx="8424936" cy="2524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38297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21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authors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710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1900/1950-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489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to the Wilson author series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0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Indices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936104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itchFamily="34" charset="0"/>
                <a:cs typeface="Verdana" pitchFamily="34" charset="0"/>
              </a:rPr>
              <a:t>Ein Index enthält systematische oder alphabetische Orientierungshilfen für die Inhalte eines Werkes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.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296144"/>
          </a:xfrm>
        </p:spPr>
        <p:txBody>
          <a:bodyPr wrap="square"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Erfassung gemäß RDA 7.16 (Ergänzender Inhalt) in der Beschreibung der Publikation, die durch den Index erschlossen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48631"/>
              </p:ext>
            </p:extLst>
          </p:nvPr>
        </p:nvGraphicFramePr>
        <p:xfrm>
          <a:off x="395536" y="2564904"/>
          <a:ext cx="8496944" cy="3478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688006"/>
                <a:gridCol w="324036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Indices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Indices in unregelmäßigen Abständen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1/10 (1970/1981) in: Volume 11 (1982); Volume 1/30 (1970/2002) = Volume 31 (2003)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4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520280"/>
          </a:xfrm>
        </p:spPr>
        <p:txBody>
          <a:bodyPr wrap="square"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Index mit einem eigenen Titel, der nur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eine fortlaufende Ressource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erschließt und von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derselben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Entität herausgegeben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Titel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des Index wird in einem zusätzlichen Sucheinstieg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verankert.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796076"/>
              </p:ext>
            </p:extLst>
          </p:nvPr>
        </p:nvGraphicFramePr>
        <p:xfrm>
          <a:off x="395536" y="3573016"/>
          <a:ext cx="8424936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Zentralblatt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Gynäkologie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Gynlit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Gynlit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44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</a:t>
            </a:r>
            <a:r>
              <a:rPr lang="de-DE" dirty="0" smtClean="0"/>
              <a:t>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 folgenden Fällen:</a:t>
            </a:r>
          </a:p>
          <a:p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rabicPeriod"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Index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erscheint  separat und wird von einer anderen Entität herausgegeben als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fortlaufende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Ressource, 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durch den Index erschlossen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wird. </a:t>
            </a:r>
          </a:p>
          <a:p>
            <a:pPr marL="457200" indent="-457200">
              <a:buAutoNum type="arabicPeriod"/>
            </a:pP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rabicPeriod"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Index erschließt mehrere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fortlaufende Ressourcen.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Beschreibungen von Index und erschlossenem Werk werden gemäß RDA 25 in Beziehung gesetzt.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17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itchFamily="34" charset="0"/>
                <a:cs typeface="Verdana" pitchFamily="34" charset="0"/>
              </a:rPr>
              <a:t>Beispiel, fortlaufende Ressource und Index werden von verschiedenen Körperschaften herausgegeben:</a:t>
            </a:r>
          </a:p>
          <a:p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die fortlaufende Ressource, die erschlossen wird:</a:t>
            </a:r>
          </a:p>
          <a:p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63240"/>
              </p:ext>
            </p:extLst>
          </p:nvPr>
        </p:nvGraphicFramePr>
        <p:xfrm>
          <a:off x="467544" y="2996952"/>
          <a:ext cx="8424936" cy="3024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49018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Kommunističeskaja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Rossijskoj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Federacii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9671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to Pravda 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70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720080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den separat erschienen Index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705166"/>
              </p:ext>
            </p:extLst>
          </p:nvPr>
        </p:nvGraphicFramePr>
        <p:xfrm>
          <a:off x="323528" y="1628800"/>
          <a:ext cx="8424936" cy="3298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49018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Index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published by the American Association for the Advancement of Slavic Studies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9671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5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5B.03: Indices | Aleph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itchFamily="34" charset="0"/>
                <a:cs typeface="Verdana" pitchFamily="34" charset="0"/>
              </a:rPr>
              <a:t>Beispiel, fortlaufende Ressource und Index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erscheinen in unterschiedlichen Verlagen:</a:t>
            </a:r>
            <a:endParaRPr lang="de-DE" dirty="0">
              <a:ea typeface="Verdana" pitchFamily="34" charset="0"/>
              <a:cs typeface="Verdana" pitchFamily="34" charset="0"/>
            </a:endParaRPr>
          </a:p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die fortlaufende Ressource, die erschlossen wird:</a:t>
            </a:r>
          </a:p>
          <a:p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282920"/>
              </p:ext>
            </p:extLst>
          </p:nvPr>
        </p:nvGraphicFramePr>
        <p:xfrm>
          <a:off x="467544" y="2636912"/>
          <a:ext cx="8424936" cy="3572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661"/>
                <a:gridCol w="1232917"/>
                <a:gridCol w="2979550"/>
                <a:gridCol w="2876808"/>
              </a:tblGrid>
              <a:tr h="49018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&lt;&lt;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The&gt;&gt; Times literary supplement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572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TLS Education Ltd.</a:t>
                      </a:r>
                    </a:p>
                  </a:txBody>
                  <a:tcPr anchor="ctr"/>
                </a:tc>
              </a:tr>
              <a:tr h="4572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79671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The&gt;&gt; Times literary supplement index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</a:t>
                      </a:r>
                      <a:endParaRPr lang="de-DE" sz="18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5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791</Words>
  <Application>Microsoft Office PowerPoint</Application>
  <PresentationFormat>Bildschirmpräsentation (4:3)</PresentationFormat>
  <Paragraphs>212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Indices </vt:lpstr>
      <vt:lpstr>Definition</vt:lpstr>
      <vt:lpstr>Keine eigene Beschreibung für den Index</vt:lpstr>
      <vt:lpstr>Keine eigene Beschreibung für den Index</vt:lpstr>
      <vt:lpstr>Eigene Beschreibung für den Index</vt:lpstr>
      <vt:lpstr>Eigene Beschreibung </vt:lpstr>
      <vt:lpstr>Eigene Beschreibung </vt:lpstr>
      <vt:lpstr>Eigene Beschreibung </vt:lpstr>
      <vt:lpstr>Eigene Beschreibung </vt:lpstr>
      <vt:lpstr>Eigene Beschreibung </vt:lpstr>
      <vt:lpstr>Eigene Beschreibung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47</cp:revision>
  <dcterms:created xsi:type="dcterms:W3CDTF">2014-02-18T07:01:40Z</dcterms:created>
  <dcterms:modified xsi:type="dcterms:W3CDTF">2015-09-29T08:39:58Z</dcterms:modified>
</cp:coreProperties>
</file>