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14.09.2015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13040"/>
              </p:ext>
            </p:extLst>
          </p:nvPr>
        </p:nvGraphicFramePr>
        <p:xfrm>
          <a:off x="395537" y="2708920"/>
          <a:ext cx="8352927" cy="235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275"/>
                <a:gridCol w="2803228"/>
                <a:gridCol w="42134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195279"/>
              </p:ext>
            </p:extLst>
          </p:nvPr>
        </p:nvGraphicFramePr>
        <p:xfrm>
          <a:off x="395536" y="1988840"/>
          <a:ext cx="8280919" cy="309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3096345"/>
                <a:gridCol w="37444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18349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096518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53483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15809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08313"/>
                <a:gridCol w="4032447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97560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12302"/>
                <a:gridCol w="41764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24044"/>
              </p:ext>
            </p:extLst>
          </p:nvPr>
        </p:nvGraphicFramePr>
        <p:xfrm>
          <a:off x="395536" y="4293096"/>
          <a:ext cx="8136904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84310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12305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5863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775493"/>
              </p:ext>
            </p:extLst>
          </p:nvPr>
        </p:nvGraphicFramePr>
        <p:xfrm>
          <a:off x="323528" y="314096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7617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366498"/>
              </p:ext>
            </p:extLst>
          </p:nvPr>
        </p:nvGraphicFramePr>
        <p:xfrm>
          <a:off x="395536" y="328498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056318"/>
              </p:ext>
            </p:extLst>
          </p:nvPr>
        </p:nvGraphicFramePr>
        <p:xfrm>
          <a:off x="395536" y="472514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36599"/>
              </p:ext>
            </p:extLst>
          </p:nvPr>
        </p:nvGraphicFramePr>
        <p:xfrm>
          <a:off x="395536" y="2708920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73493"/>
              </p:ext>
            </p:extLst>
          </p:nvPr>
        </p:nvGraphicFramePr>
        <p:xfrm>
          <a:off x="395536" y="3933056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34907"/>
              </p:ext>
            </p:extLst>
          </p:nvPr>
        </p:nvGraphicFramePr>
        <p:xfrm>
          <a:off x="395536" y="5157192"/>
          <a:ext cx="81369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967281"/>
              </p:ext>
            </p:extLst>
          </p:nvPr>
        </p:nvGraphicFramePr>
        <p:xfrm>
          <a:off x="395537" y="1514120"/>
          <a:ext cx="8136903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3909625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970413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38164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51328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23734"/>
              </p:ext>
            </p:extLst>
          </p:nvPr>
        </p:nvGraphicFramePr>
        <p:xfrm>
          <a:off x="395535" y="1514120"/>
          <a:ext cx="8136904" cy="375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565"/>
                <a:gridCol w="3390628"/>
                <a:gridCol w="327371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Ressource sind mindestens 40 % Abbildungen, die von ebenso hoher Bedeutung sind wie der Text,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18534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93482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928326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025250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942809"/>
              </p:ext>
            </p:extLst>
          </p:nvPr>
        </p:nvGraphicFramePr>
        <p:xfrm>
          <a:off x="395536" y="3211926"/>
          <a:ext cx="8107088" cy="2017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973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627865"/>
              </p:ext>
            </p:extLst>
          </p:nvPr>
        </p:nvGraphicFramePr>
        <p:xfrm>
          <a:off x="323528" y="4077072"/>
          <a:ext cx="820891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050908"/>
                <a:gridCol w="367240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34392"/>
              </p:ext>
            </p:extLst>
          </p:nvPr>
        </p:nvGraphicFramePr>
        <p:xfrm>
          <a:off x="323528" y="1412776"/>
          <a:ext cx="8208912" cy="223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096344"/>
                <a:gridCol w="3672408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3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58585"/>
              </p:ext>
            </p:extLst>
          </p:nvPr>
        </p:nvGraphicFramePr>
        <p:xfrm>
          <a:off x="395536" y="1514120"/>
          <a:ext cx="8208911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420633"/>
                <a:gridCol w="330268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9751"/>
              </p:ext>
            </p:extLst>
          </p:nvPr>
        </p:nvGraphicFramePr>
        <p:xfrm>
          <a:off x="323528" y="2708920"/>
          <a:ext cx="8208912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6"/>
                <a:gridCol w="3450122"/>
                <a:gridCol w="3331154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401232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429033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952328"/>
                <a:gridCol w="40324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77172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508463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12564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84887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5"/>
                <a:gridCol w="2952328"/>
                <a:gridCol w="4104456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41922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3866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80321"/>
                <a:gridCol w="3960439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970357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89560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9586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45672"/>
                <a:gridCol w="3987110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11.09.2015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1869</Words>
  <Application>Microsoft Office PowerPoint</Application>
  <PresentationFormat>Bildschirmpräsentation (4:3)</PresentationFormat>
  <Paragraphs>525</Paragraphs>
  <Slides>31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176</cp:revision>
  <cp:lastPrinted>2015-04-22T13:07:36Z</cp:lastPrinted>
  <dcterms:created xsi:type="dcterms:W3CDTF">2014-02-18T07:01:40Z</dcterms:created>
  <dcterms:modified xsi:type="dcterms:W3CDTF">2015-09-14T06:47:45Z</dcterms:modified>
</cp:coreProperties>
</file>