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50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  <p:sldId id="349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 varScale="1">
        <p:scale>
          <a:sx n="102" d="100"/>
          <a:sy n="102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41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5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91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1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97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8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36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4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2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5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2.14 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744469"/>
              </p:ext>
            </p:extLst>
          </p:nvPr>
        </p:nvGraphicFramePr>
        <p:xfrm>
          <a:off x="467544" y="3789039"/>
          <a:ext cx="72008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880320"/>
                <a:gridCol w="2592288"/>
              </a:tblGrid>
              <a:tr h="29375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8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Erscheinungsfrequenz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(unregelmäßig)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2.6 D-A-CH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15921"/>
              </p:ext>
            </p:extLst>
          </p:nvPr>
        </p:nvGraphicFramePr>
        <p:xfrm>
          <a:off x="539552" y="3645024"/>
          <a:ext cx="7848872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3456384"/>
                <a:gridCol w="25202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923576"/>
              </p:ext>
            </p:extLst>
          </p:nvPr>
        </p:nvGraphicFramePr>
        <p:xfrm>
          <a:off x="539550" y="5085184"/>
          <a:ext cx="784887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4"/>
                <a:gridCol w="864096"/>
                <a:gridCol w="3456384"/>
                <a:gridCol w="2520280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DACH,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fakultativ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Einheiten: fakultativ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325469"/>
              </p:ext>
            </p:extLst>
          </p:nvPr>
        </p:nvGraphicFramePr>
        <p:xfrm>
          <a:off x="539549" y="4080868"/>
          <a:ext cx="7560842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3"/>
                <a:gridCol w="792088"/>
                <a:gridCol w="2730041"/>
                <a:gridCol w="2958590"/>
              </a:tblGrid>
              <a:tr h="2975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571388"/>
              </p:ext>
            </p:extLst>
          </p:nvPr>
        </p:nvGraphicFramePr>
        <p:xfrm>
          <a:off x="323528" y="1227936"/>
          <a:ext cx="821925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Geisteswissenschaften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Band 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Convensis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Publishing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März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(Fortlaufende Ressource: Monografische Reihe)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8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Erscheinungsfrequenz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(unregelmäßig)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00253"/>
              </p:ext>
            </p:extLst>
          </p:nvPr>
        </p:nvGraphicFramePr>
        <p:xfrm>
          <a:off x="323528" y="1130032"/>
          <a:ext cx="8219256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(Text)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037b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3.02.11: Monografische Reihe | </a:t>
            </a:r>
            <a:r>
              <a:rPr lang="de-DE" dirty="0" err="1" smtClean="0"/>
              <a:t>Aleph</a:t>
            </a:r>
            <a:r>
              <a:rPr lang="de-DE" dirty="0" smtClean="0"/>
              <a:t> | Stand: </a:t>
            </a:r>
            <a:r>
              <a:rPr lang="de-DE" dirty="0" smtClean="0"/>
              <a:t>21.09.2015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einer einfachen monografischen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Reihe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RDA-Regelwerksstellen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 /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Arbeitshilfen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3.a Erscheinungsweise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  <a:b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121141"/>
              </p:ext>
            </p:extLst>
          </p:nvPr>
        </p:nvGraphicFramePr>
        <p:xfrm>
          <a:off x="323528" y="4365104"/>
          <a:ext cx="799288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503664"/>
                <a:gridCol w="368902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(Fortlaufende</a:t>
                      </a:r>
                      <a:r>
                        <a:rPr lang="de-DE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Ressource: monografische Reihe)</a:t>
                      </a:r>
                      <a:endParaRPr lang="de-DE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2.8.6 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Angabe in der Informationsquelle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Teil ist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21.09.2015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19776"/>
              </p:ext>
            </p:extLst>
          </p:nvPr>
        </p:nvGraphicFramePr>
        <p:xfrm>
          <a:off x="539550" y="4509120"/>
          <a:ext cx="814725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072"/>
                <a:gridCol w="909170"/>
                <a:gridCol w="2798954"/>
                <a:gridCol w="3188054"/>
              </a:tblGrid>
              <a:tr h="46373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425b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845</Words>
  <Application>Microsoft Office PowerPoint</Application>
  <PresentationFormat>Bildschirmpräsentation (4:3)</PresentationFormat>
  <Paragraphs>245</Paragraphs>
  <Slides>15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Erfassung einer einfachen monografischen Reihe</vt:lpstr>
      <vt:lpstr>3.a Erscheinungsweise</vt:lpstr>
      <vt:lpstr>3.b Erscheinungsdatum</vt:lpstr>
      <vt:lpstr>3.c Erscheinungsfrequenz</vt:lpstr>
      <vt:lpstr>3.d Zählung von fortlaufenden Ressourcen</vt:lpstr>
      <vt:lpstr>3.e Umfang</vt:lpstr>
      <vt:lpstr>Beispiel: Monografische Reihe</vt:lpstr>
      <vt:lpstr>Aufnahme im Aleph-Format -1</vt:lpstr>
      <vt:lpstr>Aufnahme im Aleph-Format -2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545</cp:revision>
  <cp:lastPrinted>2015-07-10T09:25:51Z</cp:lastPrinted>
  <dcterms:created xsi:type="dcterms:W3CDTF">2014-02-18T07:01:40Z</dcterms:created>
  <dcterms:modified xsi:type="dcterms:W3CDTF">2015-09-25T09:05:40Z</dcterms:modified>
</cp:coreProperties>
</file>