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>
        <p:scale>
          <a:sx n="100" d="100"/>
          <a:sy n="100" d="100"/>
        </p:scale>
        <p:origin x="-13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061282"/>
              </p:ext>
            </p:extLst>
          </p:nvPr>
        </p:nvGraphicFramePr>
        <p:xfrm>
          <a:off x="971600" y="3834598"/>
          <a:ext cx="6264696" cy="890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endParaRPr lang="de-DE" i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60472"/>
              </p:ext>
            </p:extLst>
          </p:nvPr>
        </p:nvGraphicFramePr>
        <p:xfrm>
          <a:off x="539552" y="3645024"/>
          <a:ext cx="7704856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245"/>
                <a:gridCol w="3892980"/>
                <a:gridCol w="283863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655349"/>
              </p:ext>
            </p:extLst>
          </p:nvPr>
        </p:nvGraphicFramePr>
        <p:xfrm>
          <a:off x="539550" y="5085184"/>
          <a:ext cx="77048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245"/>
                <a:gridCol w="3892981"/>
                <a:gridCol w="2838632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62161"/>
              </p:ext>
            </p:extLst>
          </p:nvPr>
        </p:nvGraphicFramePr>
        <p:xfrm>
          <a:off x="539549" y="4080868"/>
          <a:ext cx="7848875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307"/>
                <a:gridCol w="3306385"/>
                <a:gridCol w="3583183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Beispiel im Überblick -1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019547"/>
              </p:ext>
            </p:extLst>
          </p:nvPr>
        </p:nvGraphicFramePr>
        <p:xfrm>
          <a:off x="323528" y="1227936"/>
          <a:ext cx="7704857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133"/>
                <a:gridCol w="2923647"/>
                <a:gridCol w="370407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 Ressource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unregelmäßig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Beispiel im Überblick -2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17038"/>
              </p:ext>
            </p:extLst>
          </p:nvPr>
        </p:nvGraphicFramePr>
        <p:xfrm>
          <a:off x="673224" y="1130032"/>
          <a:ext cx="7211144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3.02.11: </a:t>
            </a:r>
            <a:r>
              <a:rPr lang="de-DE" dirty="0" smtClean="0"/>
              <a:t>Monografische </a:t>
            </a:r>
            <a:r>
              <a:rPr lang="de-DE" dirty="0" smtClean="0"/>
              <a:t>Reihe | Stand: </a:t>
            </a:r>
            <a:r>
              <a:rPr lang="de-DE" dirty="0" smtClean="0"/>
              <a:t>09.12.2015 | </a:t>
            </a:r>
            <a:r>
              <a:rPr lang="de-DE" dirty="0" smtClean="0"/>
              <a:t>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einer einfachen monografischen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7823"/>
              </p:ext>
            </p:extLst>
          </p:nvPr>
        </p:nvGraphicFramePr>
        <p:xfrm>
          <a:off x="969723" y="4834022"/>
          <a:ext cx="69847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503664"/>
                <a:gridCol w="368902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Fortlaufende Ressource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Stand: 09.12.2015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118359"/>
              </p:ext>
            </p:extLst>
          </p:nvPr>
        </p:nvGraphicFramePr>
        <p:xfrm>
          <a:off x="916182" y="4817314"/>
          <a:ext cx="6896178" cy="1059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714</Words>
  <Application>Microsoft Office PowerPoint</Application>
  <PresentationFormat>Bildschirmpräsentation (4:3)</PresentationFormat>
  <Paragraphs>213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Erfassung einer einfachen monografischen Reihe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Beispiel: Monografische Reihe</vt:lpstr>
      <vt:lpstr>Beispiel im Überblick -1</vt:lpstr>
      <vt:lpstr>Beispiel im Überblick -2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547</cp:revision>
  <cp:lastPrinted>2015-07-10T09:25:51Z</cp:lastPrinted>
  <dcterms:created xsi:type="dcterms:W3CDTF">2014-02-18T07:01:40Z</dcterms:created>
  <dcterms:modified xsi:type="dcterms:W3CDTF">2016-03-04T07:25:25Z</dcterms:modified>
</cp:coreProperties>
</file>