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1462" autoAdjust="0"/>
  </p:normalViewPr>
  <p:slideViewPr>
    <p:cSldViewPr>
      <p:cViewPr>
        <p:scale>
          <a:sx n="100" d="100"/>
          <a:sy n="100" d="100"/>
        </p:scale>
        <p:origin x="-1398"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04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3.02.10: Zugangsinformation URL | PICA DNB/ZDB | Stand: 14.07.2015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920880"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Zugangsinformation URL | PICA DNB/ZDB | Stand: 14.07.2015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z="800" dirty="0" smtClean="0"/>
              <a:t>AG RDA Schulungsunterlagen – Modul 3.02.10: Zugangsinformation URL | PICA </a:t>
            </a:r>
            <a:r>
              <a:rPr lang="de-DE" sz="800" dirty="0" smtClean="0"/>
              <a:t>DNB/ZDB | </a:t>
            </a:r>
            <a:r>
              <a:rPr lang="de-DE" sz="800" dirty="0" smtClean="0"/>
              <a:t>Stand: 14.07.2015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37559564"/>
              </p:ext>
            </p:extLst>
          </p:nvPr>
        </p:nvGraphicFramePr>
        <p:xfrm>
          <a:off x="323528" y="4437112"/>
          <a:ext cx="8424936" cy="1802225"/>
        </p:xfrm>
        <a:graphic>
          <a:graphicData uri="http://schemas.openxmlformats.org/drawingml/2006/table">
            <a:tbl>
              <a:tblPr firstRow="1" bandRow="1">
                <a:tableStyleId>{5C22544A-7EE6-4342-B048-85BDC9FD1C3A}</a:tableStyleId>
              </a:tblPr>
              <a:tblGrid>
                <a:gridCol w="842494"/>
                <a:gridCol w="842494"/>
                <a:gridCol w="2916324"/>
                <a:gridCol w="38236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4085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3.02.10: Zugangsinformation URL | PICA DNB/ZDB | Stand: 14.07.2015 | CC BY-NC-SA</a:t>
            </a:r>
            <a:endParaRPr lang="de-DE" sz="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dirty="0" smtClean="0"/>
              <a:t>Hinweis 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r>
              <a:rPr lang="de-DE" dirty="0" smtClean="0"/>
              <a:t>Alternativ</a:t>
            </a:r>
            <a:r>
              <a:rPr lang="de-DE" smtClean="0"/>
              <a:t>: gesamte Beschreibung </a:t>
            </a:r>
            <a:r>
              <a:rPr lang="de-DE" dirty="0" smtClean="0"/>
              <a:t>löschen</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3.02.10: Zugangsinformation URL | PICA DNB/ZDB | Stand: 14.07.2015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541</Words>
  <Application>Microsoft Office PowerPoint</Application>
  <PresentationFormat>Bildschirmpräsentation (4:3)</PresentationFormat>
  <Paragraphs>60</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25</cp:revision>
  <dcterms:created xsi:type="dcterms:W3CDTF">2014-02-18T07:01:40Z</dcterms:created>
  <dcterms:modified xsi:type="dcterms:W3CDTF">2015-08-27T06:50:24Z</dcterms:modified>
</cp:coreProperties>
</file>