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1462" autoAdjust="0"/>
  </p:normalViewPr>
  <p:slideViewPr>
    <p:cSldViewPr>
      <p:cViewPr varScale="1">
        <p:scale>
          <a:sx n="103" d="100"/>
          <a:sy n="103" d="100"/>
        </p:scale>
        <p:origin x="-130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04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3.02.10: Zugangsinformation URL | PICA DNB/ZDB | Stand: 26.02.2016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920880"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Zugangsinformation URL | PICA DNB/ZDB | Stand: 26.02.2016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z="800" smtClean="0"/>
              <a:t>AG RDA Schulungsunterlagen – Modul 3.02.10: Zugangsinformation URL | PICA DNB/ZDB | Stand: 26.02.2016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81182311"/>
              </p:ext>
            </p:extLst>
          </p:nvPr>
        </p:nvGraphicFramePr>
        <p:xfrm>
          <a:off x="323528" y="4437112"/>
          <a:ext cx="8424936" cy="1120484"/>
        </p:xfrm>
        <a:graphic>
          <a:graphicData uri="http://schemas.openxmlformats.org/drawingml/2006/table">
            <a:tbl>
              <a:tblPr firstRow="1" bandRow="1">
                <a:tableStyleId>{5C22544A-7EE6-4342-B048-85BDC9FD1C3A}</a:tableStyleId>
              </a:tblPr>
              <a:tblGrid>
                <a:gridCol w="842494"/>
                <a:gridCol w="842494"/>
                <a:gridCol w="2916324"/>
                <a:gridCol w="38236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4085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http://publikationen.ub.uni-frankfurt.de/volltexte/2011/8927/=x H=LF</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z="800" dirty="0" smtClean="0"/>
              <a:t>AG RDA Schulungsunterlagen – Modul 3.02.10: Zugangsinformation URL | PICA DNB/ZDB | Stand</a:t>
            </a:r>
            <a:r>
              <a:rPr lang="de-DE" sz="800" smtClean="0"/>
              <a:t>: 26.02.2016 </a:t>
            </a:r>
            <a:r>
              <a:rPr lang="de-DE" sz="800" dirty="0" smtClean="0"/>
              <a:t>| CC BY-NC-SA</a:t>
            </a:r>
            <a:endParaRPr lang="de-DE" sz="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dirty="0" smtClean="0"/>
              <a:t>Hinweis 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r>
              <a:rPr lang="de-DE" dirty="0" smtClean="0"/>
              <a:t>Alternativ</a:t>
            </a:r>
            <a:r>
              <a:rPr lang="de-DE" smtClean="0"/>
              <a:t>: gesamte Beschreibung </a:t>
            </a:r>
            <a:r>
              <a:rPr lang="de-DE" dirty="0" smtClean="0"/>
              <a:t>löschen</a:t>
            </a:r>
            <a:endParaRPr lang="de-DE" dirty="0"/>
          </a:p>
        </p:txBody>
      </p:sp>
      <p:sp>
        <p:nvSpPr>
          <p:cNvPr id="6" name="Fußzeilenplatzhalter 5"/>
          <p:cNvSpPr>
            <a:spLocks noGrp="1"/>
          </p:cNvSpPr>
          <p:nvPr>
            <p:ph type="ftr" sz="quarter" idx="14"/>
          </p:nvPr>
        </p:nvSpPr>
        <p:spPr/>
        <p:txBody>
          <a:bodyPr/>
          <a:lstStyle/>
          <a:p>
            <a:r>
              <a:rPr lang="de-DE" sz="800" smtClean="0"/>
              <a:t>AG RDA Schulungsunterlagen – Modul 3.02.10: Zugangsinformation URL | PICA DNB/ZDB | Stand: 26.02.2016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539</Words>
  <Application>Microsoft Office PowerPoint</Application>
  <PresentationFormat>Bildschirmpräsentation (4:3)</PresentationFormat>
  <Paragraphs>56</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27</cp:revision>
  <dcterms:created xsi:type="dcterms:W3CDTF">2014-02-18T07:01:40Z</dcterms:created>
  <dcterms:modified xsi:type="dcterms:W3CDTF">2016-03-17T07:39:11Z</dcterms:modified>
</cp:coreProperties>
</file>