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5" r:id="rId2"/>
    <p:sldId id="259" r:id="rId3"/>
    <p:sldId id="287" r:id="rId4"/>
    <p:sldId id="302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2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25.06.2015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25.06.2015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3.02.10: Zugangsinformation URL | Stand: 22.06.2015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7920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3.02.10: Zugangsinformation URL | Stand: 22.06.2015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Zugangsinformation URL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3.02.10: Zugangsinformation URL | Stand: 22.06.2015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URL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Informationsquellen: beliebig</a:t>
            </a:r>
          </a:p>
          <a:p>
            <a:endParaRPr lang="de-DE" dirty="0" smtClean="0"/>
          </a:p>
          <a:p>
            <a:r>
              <a:rPr lang="de-DE" dirty="0" smtClean="0"/>
              <a:t>Bei mehreren URLs möglichst alle allgemeingültigen erfassen (RDA 4.6.1.3 D-A-CH)</a:t>
            </a:r>
          </a:p>
          <a:p>
            <a:endParaRPr lang="de-DE" dirty="0" smtClean="0"/>
          </a:p>
          <a:p>
            <a:r>
              <a:rPr lang="de-DE" dirty="0" smtClean="0"/>
              <a:t>Falls die Ressource kostenfrei verfügbar ist, kann dies durch ein Attribut zur URL kenntlich gemacht werden. Beispiel:</a:t>
            </a:r>
          </a:p>
          <a:p>
            <a:endParaRPr lang="de-DE" dirty="0" smtClean="0"/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23528" y="4437112"/>
          <a:ext cx="8424935" cy="178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3240360"/>
                <a:gridCol w="4248471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Zugangsbeschränkung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Kostenfrei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Uniform 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Resource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Locator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http://publikationen.ub.uni-frankfurt.de/volltexte/2011/8927/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3.02.10: Zugangsinformation URL | Stand: 22.06.2015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Änderung URL / ungültige URL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Wenn URL sich ändert</a:t>
            </a:r>
          </a:p>
          <a:p>
            <a:pPr lvl="1"/>
            <a:r>
              <a:rPr lang="de-DE" dirty="0" smtClean="0"/>
              <a:t>Aktualisierung des Datensatzes</a:t>
            </a:r>
          </a:p>
          <a:p>
            <a:pPr lvl="1"/>
            <a:r>
              <a:rPr lang="de-DE" dirty="0" smtClean="0"/>
              <a:t>Nicht mehr aktuelle URL muss nicht archiviert werden</a:t>
            </a:r>
          </a:p>
          <a:p>
            <a:endParaRPr lang="de-DE" dirty="0" smtClean="0"/>
          </a:p>
          <a:p>
            <a:r>
              <a:rPr lang="de-DE" dirty="0" smtClean="0"/>
              <a:t>Wenn keine aktuelle URL mehr ermittelbar</a:t>
            </a:r>
          </a:p>
          <a:p>
            <a:pPr lvl="1"/>
            <a:r>
              <a:rPr lang="de-DE" dirty="0" smtClean="0"/>
              <a:t>Hinweis erfassen wie: </a:t>
            </a:r>
          </a:p>
          <a:p>
            <a:pPr lvl="1">
              <a:buNone/>
            </a:pPr>
            <a:r>
              <a:rPr lang="de-DE" dirty="0" smtClean="0"/>
              <a:t>	„Nicht mehr im Internet verfügbar“</a:t>
            </a:r>
          </a:p>
          <a:p>
            <a:pPr lvl="1">
              <a:buNone/>
            </a:pPr>
            <a:r>
              <a:rPr lang="de-DE" dirty="0" smtClean="0"/>
              <a:t>	oder</a:t>
            </a:r>
          </a:p>
          <a:p>
            <a:pPr lvl="1">
              <a:buNone/>
            </a:pPr>
            <a:r>
              <a:rPr lang="de-DE" dirty="0" smtClean="0"/>
              <a:t>	„Gültige URL nicht zu ermitteln“ (RDA 4.6.1.4 D-A-CH)</a:t>
            </a:r>
          </a:p>
          <a:p>
            <a:pPr lvl="1"/>
            <a:r>
              <a:rPr lang="de-DE" dirty="0" smtClean="0"/>
              <a:t>Alternativ</a:t>
            </a:r>
            <a:r>
              <a:rPr lang="de-DE" smtClean="0"/>
              <a:t>: gesamte Beschreibung </a:t>
            </a:r>
            <a:r>
              <a:rPr lang="de-DE" dirty="0" smtClean="0"/>
              <a:t>löschen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3.02.10: Zugangsinformation URL | Stand: 22.06.2015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143</Words>
  <Application>Microsoft Office PowerPoint</Application>
  <PresentationFormat>Bildschirmpräsentation (4:3)</PresentationFormat>
  <Paragraphs>39</Paragraphs>
  <Slides>4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Schulungsunterlagen der AG RDA</vt:lpstr>
      <vt:lpstr>Zugangsinformation URL </vt:lpstr>
      <vt:lpstr>URL</vt:lpstr>
      <vt:lpstr>Änderung URL / ungültige URL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17</cp:revision>
  <dcterms:created xsi:type="dcterms:W3CDTF">2014-02-18T07:01:40Z</dcterms:created>
  <dcterms:modified xsi:type="dcterms:W3CDTF">2015-06-25T09:39:19Z</dcterms:modified>
</cp:coreProperties>
</file>