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7" r:id="rId4"/>
    <p:sldId id="258" r:id="rId5"/>
    <p:sldId id="259" r:id="rId6"/>
    <p:sldId id="280" r:id="rId7"/>
    <p:sldId id="261" r:id="rId8"/>
    <p:sldId id="275" r:id="rId9"/>
    <p:sldId id="276" r:id="rId10"/>
    <p:sldId id="262" r:id="rId11"/>
    <p:sldId id="265" r:id="rId12"/>
    <p:sldId id="263" r:id="rId13"/>
    <p:sldId id="264" r:id="rId14"/>
    <p:sldId id="277" r:id="rId15"/>
    <p:sldId id="266" r:id="rId16"/>
    <p:sldId id="267" r:id="rId17"/>
    <p:sldId id="278" r:id="rId18"/>
    <p:sldId id="268" r:id="rId19"/>
    <p:sldId id="281" r:id="rId20"/>
    <p:sldId id="279" r:id="rId21"/>
    <p:sldId id="269" r:id="rId22"/>
    <p:sldId id="271" r:id="rId23"/>
    <p:sldId id="270" r:id="rId24"/>
    <p:sldId id="272" r:id="rId25"/>
    <p:sldId id="273" r:id="rId26"/>
    <p:sldId id="274" r:id="rId27"/>
    <p:sldId id="284" r:id="rId28"/>
    <p:sldId id="283" r:id="rId2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326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20.07.2015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20.07.2015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399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>
                <a:solidFill>
                  <a:prstClr val="black"/>
                </a:solidFill>
                <a:latin typeface="Verdana"/>
              </a:rPr>
              <a:pPr/>
              <a:t>26</a:t>
            </a:fld>
            <a:endParaRPr lang="de-DE">
              <a:solidFill>
                <a:prstClr val="black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22894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</a:t>
            </a:r>
          </a:p>
          <a:p>
            <a:r>
              <a:rPr lang="de-DE" dirty="0"/>
              <a:t>RDA kennt nur sehr wenige Abkürzungen. Die metrischen Einheiten werden aber meist abgekürzt. Dazu gehören mm, cm, m für die Längeneinheiten, und h, min, s für die Zeiteinheiten.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260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Stand: 08.05.2015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Stand: 08.05.2015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Stand: 08.05.2015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de-DE" sz="2800" dirty="0">
              <a:solidFill>
                <a:srgbClr val="4F81BD">
                  <a:lumMod val="7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Stand: 08.05.2015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3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Stand: 08.05.2015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5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/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Stand: 08.05.2015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6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6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des Datenträgers | Stand: 08.05.2015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– Modul 3.02.09: Beschreibung des Datenträgers | Stand: 08.05.2015 | CC BY-NC-SA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6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95216"/>
              </p:ext>
            </p:extLst>
          </p:nvPr>
        </p:nvGraphicFramePr>
        <p:xfrm>
          <a:off x="755576" y="2420888"/>
          <a:ext cx="7416822" cy="3180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83581"/>
              </p:ext>
            </p:extLst>
          </p:nvPr>
        </p:nvGraphicFramePr>
        <p:xfrm>
          <a:off x="755576" y="2708920"/>
          <a:ext cx="7416822" cy="3188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2123073"/>
                <a:gridCol w="334953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66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Schallplatte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prm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(aufgeführte Musik)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25242"/>
              </p:ext>
            </p:extLst>
          </p:nvPr>
        </p:nvGraphicFramePr>
        <p:xfrm>
          <a:off x="755576" y="2636912"/>
          <a:ext cx="7416822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0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557103"/>
              </p:ext>
            </p:extLst>
          </p:nvPr>
        </p:nvGraphicFramePr>
        <p:xfrm>
          <a:off x="755576" y="2492896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219508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88539"/>
              </p:ext>
            </p:extLst>
          </p:nvPr>
        </p:nvGraphicFramePr>
        <p:xfrm>
          <a:off x="755576" y="2708920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 smtClean="0"/>
              <a:t>Erfasster Datenträgertyp „Computerchip-</a:t>
            </a:r>
            <a:r>
              <a:rPr lang="de-DE" dirty="0" err="1" smtClean="0"/>
              <a:t>Cartridge</a:t>
            </a:r>
            <a:r>
              <a:rPr lang="de-DE" dirty="0" smtClean="0"/>
              <a:t> “ </a:t>
            </a:r>
          </a:p>
          <a:p>
            <a:pPr>
              <a:buNone/>
            </a:pPr>
            <a:r>
              <a:rPr lang="de-DE" dirty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 indent="-342900">
              <a:buFontTx/>
              <a:buChar char="-"/>
            </a:pPr>
            <a:r>
              <a:rPr lang="de-DE" dirty="0" smtClean="0"/>
              <a:t>USB-Stick </a:t>
            </a:r>
          </a:p>
          <a:p>
            <a:pPr lvl="1" indent="-342900">
              <a:buFontTx/>
              <a:buChar char="-"/>
            </a:pPr>
            <a:r>
              <a:rPr lang="de-DE" dirty="0" smtClean="0"/>
              <a:t>Diskette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518418"/>
              </p:ext>
            </p:extLst>
          </p:nvPr>
        </p:nvGraphicFramePr>
        <p:xfrm>
          <a:off x="683569" y="2348880"/>
          <a:ext cx="7416822" cy="311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267090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(Computerchip-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USB-Stick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82628"/>
              </p:ext>
            </p:extLst>
          </p:nvPr>
        </p:nvGraphicFramePr>
        <p:xfrm>
          <a:off x="683568" y="2447780"/>
          <a:ext cx="7416822" cy="3089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cd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77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DVD-ROM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DVD-ROMs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des Datenträgers </a:t>
            </a:r>
            <a:r>
              <a:rPr lang="de-DE" sz="800" dirty="0" smtClean="0"/>
              <a:t>| </a:t>
            </a:r>
            <a:r>
              <a:rPr lang="de-DE" sz="800" dirty="0" smtClean="0"/>
              <a:t>Stand: 08.05.2015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89558"/>
              </p:ext>
            </p:extLst>
          </p:nvPr>
        </p:nvGraphicFramePr>
        <p:xfrm>
          <a:off x="755576" y="2420888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 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008578"/>
              </p:ext>
            </p:extLst>
          </p:nvPr>
        </p:nvGraphicFramePr>
        <p:xfrm>
          <a:off x="755650" y="2132856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38"/>
                <a:gridCol w="792088"/>
                <a:gridCol w="2267163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i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xxvii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45610"/>
              </p:ext>
            </p:extLst>
          </p:nvPr>
        </p:nvGraphicFramePr>
        <p:xfrm>
          <a:off x="755576" y="2420888"/>
          <a:ext cx="7416822" cy="260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84345"/>
              </p:ext>
            </p:extLst>
          </p:nvPr>
        </p:nvGraphicFramePr>
        <p:xfrm>
          <a:off x="755650" y="2852936"/>
          <a:ext cx="7416822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792088"/>
                <a:gridCol w="233917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Stand: 08.05.2015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56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 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  <a:br>
              <a:rPr lang="de-DE" dirty="0" smtClean="0"/>
            </a:br>
            <a:r>
              <a:rPr lang="de-DE" dirty="0" smtClean="0"/>
              <a:t>- es wird nie eine Anzahl erfasst</a:t>
            </a:r>
            <a:br>
              <a:rPr lang="de-DE" dirty="0" smtClean="0"/>
            </a:br>
            <a:r>
              <a:rPr lang="de-DE" dirty="0" smtClean="0"/>
              <a:t>- die Angabe des Umfangs ist fakultativ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mehrere Bögen/Blätter mit Text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29837"/>
              </p:ext>
            </p:extLst>
          </p:nvPr>
        </p:nvGraphicFramePr>
        <p:xfrm>
          <a:off x="684327" y="2636912"/>
          <a:ext cx="7416822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353"/>
                <a:gridCol w="792088"/>
                <a:gridCol w="2267848"/>
                <a:gridCol w="3349533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(Blatt)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15 Blätter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84633"/>
              </p:ext>
            </p:extLst>
          </p:nvPr>
        </p:nvGraphicFramePr>
        <p:xfrm>
          <a:off x="683568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(Computerdaten)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565636"/>
              </p:ext>
            </p:extLst>
          </p:nvPr>
        </p:nvGraphicFramePr>
        <p:xfrm>
          <a:off x="683568" y="2492896"/>
          <a:ext cx="7416822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Bände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528635"/>
              </p:ext>
            </p:extLst>
          </p:nvPr>
        </p:nvGraphicFramePr>
        <p:xfrm>
          <a:off x="683569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339098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Stand: 08.05.2015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1791</Words>
  <Application>Microsoft Office PowerPoint</Application>
  <PresentationFormat>Bildschirmpräsentation (4:3)</PresentationFormat>
  <Paragraphs>508</Paragraphs>
  <Slides>27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29" baseType="lpstr">
      <vt:lpstr>Larissa-Design</vt:lpstr>
      <vt:lpstr>1_Larissa-Design</vt:lpstr>
      <vt:lpstr>Schulungsunterlagen der AG RDA</vt:lpstr>
      <vt:lpstr>Beschreibung des Datenträgers (RDA Kapitel 3)</vt:lpstr>
      <vt:lpstr>Beschreibung des Datenträgers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des Datenträgers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105</cp:revision>
  <cp:lastPrinted>2015-02-27T08:02:40Z</cp:lastPrinted>
  <dcterms:created xsi:type="dcterms:W3CDTF">2015-02-22T11:51:37Z</dcterms:created>
  <dcterms:modified xsi:type="dcterms:W3CDTF">2015-07-20T09:34:08Z</dcterms:modified>
</cp:coreProperties>
</file>