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1" r:id="rId19"/>
    <p:sldId id="279" r:id="rId20"/>
    <p:sldId id="269" r:id="rId21"/>
    <p:sldId id="271" r:id="rId22"/>
    <p:sldId id="270" r:id="rId23"/>
    <p:sldId id="272" r:id="rId24"/>
    <p:sldId id="273" r:id="rId25"/>
    <p:sldId id="274" r:id="rId26"/>
    <p:sldId id="282" r:id="rId27"/>
    <p:sldId id="283" r:id="rId2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17.09.2015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17.09.2015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(„15“) und dem Plural des Datenträgertyps</a:t>
            </a:r>
            <a:r>
              <a:rPr lang="de-DE" baseline="0" dirty="0" smtClean="0"/>
              <a:t> („Blätter“).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76834"/>
              </p:ext>
            </p:extLst>
          </p:nvPr>
        </p:nvGraphicFramePr>
        <p:xfrm>
          <a:off x="755576" y="270892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Musik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18197"/>
              </p:ext>
            </p:extLst>
          </p:nvPr>
        </p:nvGraphicFramePr>
        <p:xfrm>
          <a:off x="755576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92896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51412"/>
              </p:ext>
            </p:extLst>
          </p:nvPr>
        </p:nvGraphicFramePr>
        <p:xfrm>
          <a:off x="755576" y="2708920"/>
          <a:ext cx="7416823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683569" y="2348880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49585"/>
              </p:ext>
            </p:extLst>
          </p:nvPr>
        </p:nvGraphicFramePr>
        <p:xfrm>
          <a:off x="683568" y="244778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132856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852936"/>
          <a:ext cx="7416823" cy="253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/>
              <a:t>Die Erfassung der Art der Einheiten und die Anzahl der Einheiten </a:t>
            </a:r>
            <a:r>
              <a:rPr lang="de-DE"/>
              <a:t>ist </a:t>
            </a:r>
            <a:r>
              <a:rPr lang="de-DE" smtClean="0">
                <a:solidFill>
                  <a:srgbClr val="C00000"/>
                </a:solidFill>
              </a:rPr>
              <a:t>fakultativ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mehrere Bögen/Blätter mit Text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38500"/>
              </p:ext>
            </p:extLst>
          </p:nvPr>
        </p:nvGraphicFramePr>
        <p:xfrm>
          <a:off x="684327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Blatt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Blätter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75540"/>
              </p:ext>
            </p:extLst>
          </p:nvPr>
        </p:nvGraphicFramePr>
        <p:xfrm>
          <a:off x="683568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27008"/>
              </p:ext>
            </p:extLst>
          </p:nvPr>
        </p:nvGraphicFramePr>
        <p:xfrm>
          <a:off x="683568" y="2492896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79266"/>
              </p:ext>
            </p:extLst>
          </p:nvPr>
        </p:nvGraphicFramePr>
        <p:xfrm>
          <a:off x="683569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26.08.2015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1500</Words>
  <Application>Microsoft Office PowerPoint</Application>
  <PresentationFormat>Bildschirmpräsentation (4:3)</PresentationFormat>
  <Paragraphs>411</Paragraphs>
  <Slides>27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der Datenträger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98</cp:revision>
  <cp:lastPrinted>2015-02-27T08:02:40Z</cp:lastPrinted>
  <dcterms:created xsi:type="dcterms:W3CDTF">2015-02-22T11:51:37Z</dcterms:created>
  <dcterms:modified xsi:type="dcterms:W3CDTF">2015-09-17T09:03:06Z</dcterms:modified>
</cp:coreProperties>
</file>