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348" r:id="rId3"/>
    <p:sldId id="288" r:id="rId4"/>
    <p:sldId id="326" r:id="rId5"/>
    <p:sldId id="332" r:id="rId6"/>
    <p:sldId id="333" r:id="rId7"/>
    <p:sldId id="334" r:id="rId8"/>
    <p:sldId id="336" r:id="rId9"/>
    <p:sldId id="338" r:id="rId10"/>
    <p:sldId id="302" r:id="rId11"/>
    <p:sldId id="346" r:id="rId12"/>
    <p:sldId id="343" r:id="rId13"/>
    <p:sldId id="344" r:id="rId14"/>
    <p:sldId id="345" r:id="rId15"/>
    <p:sldId id="347" r:id="rId16"/>
    <p:sldId id="331" r:id="rId17"/>
    <p:sldId id="327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Beer" initials="M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2T11:44:02.040" idx="2">
    <p:pos x="3408" y="138"/>
    <p:text>Beispiel wurde ausgetauscht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91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34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602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63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62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5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03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90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13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92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03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Aleph | Stand: 10.09.2015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Aleph | Stand: 10.09.2015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10.09.2015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43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3.02.06: Gesamttitel | Aleph | Stand: 10.09.2015 | CC BY-NC-SA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0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Aleph | Stand: 10.09.2015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3.02.06: Gesamttitel | Aleph | Stand: 10.09.2015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6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10.09.2015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2843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36960"/>
              </p:ext>
            </p:extLst>
          </p:nvPr>
        </p:nvGraphicFramePr>
        <p:xfrm>
          <a:off x="215515" y="908720"/>
          <a:ext cx="8424936" cy="4472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368152"/>
                <a:gridCol w="2808312"/>
                <a:gridCol w="3204355"/>
              </a:tblGrid>
              <a:tr h="33957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4892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Aleph | Stand: 10.09.2015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618222"/>
              </p:ext>
            </p:extLst>
          </p:nvPr>
        </p:nvGraphicFramePr>
        <p:xfrm>
          <a:off x="215515" y="1052736"/>
          <a:ext cx="8424936" cy="4920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224136"/>
                <a:gridCol w="3126130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_/_</a:t>
                      </a: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2. Fortlaufende Ressourcen: Gesamttitelangabe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Rückseite Titelblatt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Titelblatt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87824" y="6525344"/>
            <a:ext cx="5616624" cy="342930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10.09.2015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6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102151"/>
              </p:ext>
            </p:extLst>
          </p:nvPr>
        </p:nvGraphicFramePr>
        <p:xfrm>
          <a:off x="251519" y="835378"/>
          <a:ext cx="8640961" cy="383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368152"/>
                <a:gridCol w="2664296"/>
                <a:gridCol w="3672408"/>
              </a:tblGrid>
              <a:tr h="35806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22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637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258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515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23528" y="473966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liegt eine </a:t>
            </a:r>
            <a:r>
              <a:rPr lang="de-DE" sz="16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/>
              <a:t>Zählung innerhalb der Reihe übertragen aus Ressource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Erfassung inklusive der formalen Bandbezeichnung (vol., Band …)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Für das Übertragen gilt:</a:t>
            </a:r>
          </a:p>
          <a:p>
            <a:r>
              <a:rPr lang="de-DE" dirty="0"/>
              <a:t>Römische Ziffern werden in Form von arabischen Ziffern erfasst</a:t>
            </a:r>
          </a:p>
          <a:p>
            <a:r>
              <a:rPr lang="de-DE" dirty="0"/>
              <a:t>Zahlen, die als Wörter geschrieben sind, werden als Ziffern erfasst</a:t>
            </a:r>
          </a:p>
          <a:p>
            <a:r>
              <a:rPr lang="de-DE" dirty="0"/>
              <a:t>Wenn die Zählung aus einem Jahr und einer Zahl besteht, die ein Abschnitt des Jahres ist, erfassen Sie das Jahr vor der Zahl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12248"/>
              </p:ext>
            </p:extLst>
          </p:nvPr>
        </p:nvGraphicFramePr>
        <p:xfrm>
          <a:off x="683568" y="1397000"/>
          <a:ext cx="7488832" cy="483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10.09.2015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23344"/>
              </p:ext>
            </p:extLst>
          </p:nvPr>
        </p:nvGraphicFramePr>
        <p:xfrm>
          <a:off x="215515" y="1340768"/>
          <a:ext cx="8424936" cy="4006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5"/>
                <a:gridCol w="1296144"/>
                <a:gridCol w="2982114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$v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611560" y="545799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 eine Zählung innerhalb der Reihe vorhanden, müssen zusätzlich die Felder 455 (Inhalt identisch zu 451 $v) und 456 (Zählung in Sortierform) erfasst werden.</a:t>
            </a:r>
            <a:endParaRPr lang="de-DE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869</Words>
  <Application>Microsoft Office PowerPoint</Application>
  <PresentationFormat>Bildschirmpräsentation (4:3)</PresentationFormat>
  <Paragraphs>226</Paragraphs>
  <Slides>17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Larissa</vt:lpstr>
      <vt:lpstr>1_Larissa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2. Fortlaufende Ressourcen: Gesamttitelangabe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451</cp:revision>
  <cp:lastPrinted>2015-01-23T13:57:44Z</cp:lastPrinted>
  <dcterms:created xsi:type="dcterms:W3CDTF">2014-02-18T07:01:40Z</dcterms:created>
  <dcterms:modified xsi:type="dcterms:W3CDTF">2015-10-09T08:15:12Z</dcterms:modified>
</cp:coreProperties>
</file>