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6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6587"/>
              </p:ext>
            </p:extLst>
          </p:nvPr>
        </p:nvGraphicFramePr>
        <p:xfrm>
          <a:off x="215515" y="1844826"/>
          <a:ext cx="8424937" cy="326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27447"/>
              </p:ext>
            </p:extLst>
          </p:nvPr>
        </p:nvGraphicFramePr>
        <p:xfrm>
          <a:off x="215515" y="1844826"/>
          <a:ext cx="8424937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5184576" cy="437133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55272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47035"/>
              </p:ext>
            </p:extLst>
          </p:nvPr>
        </p:nvGraphicFramePr>
        <p:xfrm>
          <a:off x="251519" y="835377"/>
          <a:ext cx="8640961" cy="339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796"/>
                <a:gridCol w="3323446"/>
                <a:gridCol w="3692719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Stand: 12.06.2015|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(z.B.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36861"/>
              </p:ext>
            </p:extLst>
          </p:nvPr>
        </p:nvGraphicFramePr>
        <p:xfrm>
          <a:off x="215515" y="1844826"/>
          <a:ext cx="8424937" cy="25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9512" y="43651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765</Words>
  <Application>Microsoft Office PowerPoint</Application>
  <PresentationFormat>Bildschirmpräsentation (4:3)</PresentationFormat>
  <Paragraphs>202</Paragraphs>
  <Slides>18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443</cp:revision>
  <cp:lastPrinted>2015-01-23T13:57:44Z</cp:lastPrinted>
  <dcterms:created xsi:type="dcterms:W3CDTF">2014-02-18T07:01:40Z</dcterms:created>
  <dcterms:modified xsi:type="dcterms:W3CDTF">2015-08-10T06:27:05Z</dcterms:modified>
</cp:coreProperties>
</file>