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2" r:id="rId11"/>
    <p:sldId id="343" r:id="rId12"/>
    <p:sldId id="344" r:id="rId13"/>
    <p:sldId id="345" r:id="rId14"/>
    <p:sldId id="331" r:id="rId15"/>
    <p:sldId id="327" r:id="rId16"/>
    <p:sldId id="329" r:id="rId17"/>
    <p:sldId id="330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>
        <p:scale>
          <a:sx n="100" d="100"/>
          <a:sy n="100" d="100"/>
        </p:scale>
        <p:origin x="-139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24.06.2015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24.06.2015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Stand: 04.05.2015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04.05.2015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04.05.2015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03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Stand: 04.05.2015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349500"/>
            <a:ext cx="16414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192688" cy="365125"/>
          </a:xfrm>
        </p:spPr>
        <p:txBody>
          <a:bodyPr/>
          <a:lstStyle/>
          <a:p>
            <a:r>
              <a:rPr lang="de-DE" sz="800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04.05.2015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36441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46587"/>
              </p:ext>
            </p:extLst>
          </p:nvPr>
        </p:nvGraphicFramePr>
        <p:xfrm>
          <a:off x="215515" y="1844826"/>
          <a:ext cx="8424937" cy="326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04048" y="1556792"/>
            <a:ext cx="3384376" cy="452596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04.05.2015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27447"/>
              </p:ext>
            </p:extLst>
          </p:nvPr>
        </p:nvGraphicFramePr>
        <p:xfrm>
          <a:off x="215515" y="1844826"/>
          <a:ext cx="8424937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3.07: ISW-Schriftenreihe   -1-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5184576" cy="437133"/>
          </a:xfrm>
        </p:spPr>
        <p:txBody>
          <a:bodyPr/>
          <a:lstStyle/>
          <a:p>
            <a:r>
              <a:rPr lang="de-DE" sz="800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04.05.2015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616624" cy="432048"/>
          </a:xfrm>
        </p:spPr>
        <p:txBody>
          <a:bodyPr>
            <a:normAutofit/>
          </a:bodyPr>
          <a:lstStyle/>
          <a:p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b="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</a:t>
            </a:r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: ISW-Schriftenreihe   -2-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345153" y="1767415"/>
            <a:ext cx="4885741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1916832"/>
            <a:ext cx="194421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 eines weiteren Heftes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55272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04.05.2015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2400" y="6381328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mtClean="0"/>
              <a:t>AG RDA Schulungsunterlagen – Modul 3.02.06: Gesamttitel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747035"/>
              </p:ext>
            </p:extLst>
          </p:nvPr>
        </p:nvGraphicFramePr>
        <p:xfrm>
          <a:off x="251519" y="835377"/>
          <a:ext cx="8640961" cy="339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796"/>
                <a:gridCol w="3323446"/>
                <a:gridCol w="3692719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+ 2.17.11.5.1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 </a:t>
            </a:r>
            <a:r>
              <a:rPr lang="de-DE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Link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Stand: 04.05.2015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(z.B.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36861"/>
              </p:ext>
            </p:extLst>
          </p:nvPr>
        </p:nvGraphicFramePr>
        <p:xfrm>
          <a:off x="215515" y="1844826"/>
          <a:ext cx="8424937" cy="2520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9512" y="43651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766</Words>
  <Application>Microsoft Office PowerPoint</Application>
  <PresentationFormat>Bildschirmpräsentation (4:3)</PresentationFormat>
  <Paragraphs>202</Paragraphs>
  <Slides>18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Bsp. 3.07: ISW-Schriftenreihe   -1-</vt:lpstr>
      <vt:lpstr>Bsp. 3.07: ISW-Schriftenreihe   -2-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439</cp:revision>
  <cp:lastPrinted>2015-01-23T13:57:44Z</cp:lastPrinted>
  <dcterms:created xsi:type="dcterms:W3CDTF">2014-02-18T07:01:40Z</dcterms:created>
  <dcterms:modified xsi:type="dcterms:W3CDTF">2015-06-24T09:47:31Z</dcterms:modified>
</cp:coreProperties>
</file>