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371" r:id="rId71"/>
    <p:sldId id="372"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p:scale>
          <a:sx n="100" d="100"/>
          <a:sy n="100" d="100"/>
        </p:scale>
        <p:origin x="-1524"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Paralleltitel mit der aufgelösten Abkürzung am Anfang sowie die alternative Transliteration des Haupttitels sollten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Teil des Haupttitels "Bergisches Land" kann, da er aufgrund der Typografie hervorsticht, als eigenständiger Titel aufgefasst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Anlass der Veröffentlichung der Ressource kann nicht als Titelzusatz erfasst werden, da er nicht in derselben Informationsquelle wie der Haupttitel erscheint (s. RDA 2.3.4). Die Erfassung als abweichender Titel bietet sich an, damit die Angabe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ist. Anmerkung: Als Alternative oder zusätzlich können die Angaben zur Ausstellung zusammen mit dem normierten Begriff "Ausstellungskatalog" in strukturierter Form im Element Art des Inhalts (RDA 7.2) erfasst werden (s. Schulungsunterlage Modul 5A - Bildbände, Kunst- und Ausstellungsmaterialien).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Beispiel: "EnWG" erscheint zuerst und ist hervorgehoben - deshalb wird diese Form zum Haupttitel bestimmt (s. Titel in mehr als einer Form). "Energiewirtschaftsgesetz" könnte als 1. Titelzusatz berücksichtigt werden (s. RDA 2.3.2.5), aber weil "Kommentar" sich auf beide Titelformen bezieht, wurde nur diese Angabe als Titelzusatz erfasst. "Energiewirtschaftsgesetz" kann alternativ als abweichender Titel aufgenommen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Oberes Beispiel: Der Hauptinhalt ist in spanischer Sprache.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Oberes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Da er - abgesehen vom Unterschied in der typografischen Gestaltung - in der Informationsquelle gleichrangig wirkt, d. h. er erscheint abgesetzt und nicht in nachgeordneter Verbindung mit dem Haupttitel, scheint die Erfassung als abweichender Titel passender als die Erfassung als Titelzusatz (s. RDA 2.3.2.5).</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Es wäre alternativ möglich, ihn als (ersten) Titelzusatz zu erfassen (s. RDA 2.3.2.5), aber der Titelzusatz "Kommentar" bezieht sich vom Layout aus betrachtet auf beide Formen des Titels, was eher für die Berücksichtigung als abweichender Titel spricht. Die Entscheidung liegt im Ermessen der Katalogisierenden.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Stand: 16.02.2016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10</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2808312"/>
                <a:gridCol w="2376264"/>
                <a:gridCol w="345638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Verlag mit</a:t>
                      </a:r>
                      <a:r>
                        <a:rPr lang="de-DE" baseline="0" dirty="0" smtClean="0">
                          <a:latin typeface="Verdana" pitchFamily="34" charset="0"/>
                          <a:ea typeface="Verdana" pitchFamily="34" charset="0"/>
                          <a:cs typeface="Verdana" pitchFamily="34" charset="0"/>
                        </a:rPr>
                        <a:t> Titel verbunden</a:t>
                      </a:r>
                      <a:endParaRPr lang="de-DE" dirty="0" smtClean="0">
                        <a:latin typeface="Verdana" pitchFamily="34" charset="0"/>
                        <a:ea typeface="Verdana" pitchFamily="34" charset="0"/>
                        <a:cs typeface="Verdana" pitchFamily="34" charset="0"/>
                      </a:endParaRPr>
                    </a:p>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12</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sz="2400" dirty="0" smtClean="0"/>
              <a:t>Beispiele 8:</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13</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14</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2.3.2.10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15</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oliennummernplatzhalter 20"/>
          <p:cNvSpPr>
            <a:spLocks noGrp="1"/>
          </p:cNvSpPr>
          <p:nvPr>
            <p:ph type="sldNum" sz="quarter" idx="4"/>
          </p:nvPr>
        </p:nvSpPr>
        <p:spPr/>
        <p:txBody>
          <a:bodyPr/>
          <a:lstStyle/>
          <a:p>
            <a:fld id="{8A6690F1-7CA1-4166-A522-500460961984}" type="slidenum">
              <a:rPr lang="de-DE" smtClean="0"/>
              <a:pPr/>
              <a:t>16</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17</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r>
              <a:rPr lang="de-DE" spc="-100" dirty="0" smtClean="0"/>
              <a:t>Titel in mehreren Sprachen/Schriften in der Informationsquelle (RDA 2.3.2.4 + RDA 2.3.2.4 D-A-CH)</a:t>
            </a:r>
          </a:p>
          <a:p>
            <a:pPr lvl="1"/>
            <a:r>
              <a:rPr lang="de-DE" dirty="0" smtClean="0"/>
              <a:t>Inhalt geschrieben/gesprochen/gesungen:</a:t>
            </a:r>
          </a:p>
          <a:p>
            <a:pPr lvl="2"/>
            <a:r>
              <a:rPr lang="de-DE" sz="1800" dirty="0" smtClean="0"/>
              <a:t>Haupttitel in der Sprache oder Schrift, in welcher der Hauptinhalt der Ressource ist</a:t>
            </a:r>
          </a:p>
          <a:p>
            <a:pPr lvl="2"/>
            <a:r>
              <a:rPr lang="de-DE" sz="1800" dirty="0" smtClean="0"/>
              <a:t>Haupttitel anhand Reihenfolge, Layout, Typografie, wenn der Hauptinhalt nicht in einer einzigen Sprache/Schrift ist</a:t>
            </a:r>
          </a:p>
          <a:p>
            <a:pPr lvl="2"/>
            <a:r>
              <a:rPr lang="de-DE" sz="1800" dirty="0" smtClean="0"/>
              <a:t>Fortl./integrierende Ressource: hervorgehobener bzw. zuerst genannter Titel = Haupttitel</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18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Aufsätze teils deutsch, teils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9" name="Foliennummernplatzhalter 28"/>
          <p:cNvSpPr>
            <a:spLocks noGrp="1"/>
          </p:cNvSpPr>
          <p:nvPr>
            <p:ph type="sldNum" sz="quarter" idx="4"/>
          </p:nvPr>
        </p:nvSpPr>
        <p:spPr/>
        <p:txBody>
          <a:bodyPr/>
          <a:lstStyle/>
          <a:p>
            <a:fld id="{8A6690F1-7CA1-4166-A522-500460961984}" type="slidenum">
              <a:rPr lang="de-DE" smtClean="0"/>
              <a:pPr/>
              <a:t>19</a:t>
            </a:fld>
            <a:endParaRPr lang="de-DE"/>
          </a:p>
        </p:txBody>
      </p:sp>
      <p:sp>
        <p:nvSpPr>
          <p:cNvPr id="30" name="Fußzeilenplatzhalter 2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7" name="Foliennummernplatzhalter 26"/>
          <p:cNvSpPr>
            <a:spLocks noGrp="1"/>
          </p:cNvSpPr>
          <p:nvPr>
            <p:ph type="sldNum" sz="quarter" idx="4"/>
          </p:nvPr>
        </p:nvSpPr>
        <p:spPr/>
        <p:txBody>
          <a:bodyPr/>
          <a:lstStyle/>
          <a:p>
            <a:fld id="{8A6690F1-7CA1-4166-A522-500460961984}" type="slidenum">
              <a:rPr lang="de-DE" smtClean="0"/>
              <a:pPr/>
              <a:t>20</a:t>
            </a:fld>
            <a:endParaRPr lang="de-DE"/>
          </a:p>
        </p:txBody>
      </p:sp>
      <p:sp>
        <p:nvSpPr>
          <p:cNvPr id="28" name="Fußzeilenplatzhalter 2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21</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25838"/>
        </p:xfrm>
        <a:graphic>
          <a:graphicData uri="http://schemas.openxmlformats.org/drawingml/2006/table">
            <a:tbl>
              <a:tblPr firstRow="1" bandRow="1">
                <a:tableStyleId>{5C22544A-7EE6-4342-B048-85BDC9FD1C3A}</a:tableStyleId>
              </a:tblPr>
              <a:tblGrid>
                <a:gridCol w="1080120"/>
                <a:gridCol w="1584177"/>
                <a:gridCol w="5976664"/>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25838"/>
        </p:xfrm>
        <a:graphic>
          <a:graphicData uri="http://schemas.openxmlformats.org/drawingml/2006/table">
            <a:tbl>
              <a:tblPr firstRow="1" bandRow="1">
                <a:tableStyleId>{5C22544A-7EE6-4342-B048-85BDC9FD1C3A}</a:tableStyleId>
              </a:tblPr>
              <a:tblGrid>
                <a:gridCol w="1080120"/>
                <a:gridCol w="1584176"/>
                <a:gridCol w="597666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1" name="Foliennummernplatzhalter 20"/>
          <p:cNvSpPr>
            <a:spLocks noGrp="1"/>
          </p:cNvSpPr>
          <p:nvPr>
            <p:ph type="sldNum" sz="quarter" idx="4"/>
          </p:nvPr>
        </p:nvSpPr>
        <p:spPr/>
        <p:txBody>
          <a:bodyPr/>
          <a:lstStyle/>
          <a:p>
            <a:fld id="{8A6690F1-7CA1-4166-A522-500460961984}" type="slidenum">
              <a:rPr lang="de-DE" smtClean="0"/>
              <a:pPr/>
              <a:t>22</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20" name="Foliennummernplatzhalter 19"/>
          <p:cNvSpPr>
            <a:spLocks noGrp="1"/>
          </p:cNvSpPr>
          <p:nvPr>
            <p:ph type="sldNum" sz="quarter" idx="4"/>
          </p:nvPr>
        </p:nvSpPr>
        <p:spPr/>
        <p:txBody>
          <a:bodyPr/>
          <a:lstStyle/>
          <a:p>
            <a:fld id="{8A6690F1-7CA1-4166-A522-500460961984}" type="slidenum">
              <a:rPr lang="de-DE" smtClean="0"/>
              <a:pPr/>
              <a:t>23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24</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25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26</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pPr lvl="1"/>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a:t>
            </a:r>
            <a:r>
              <a:rPr lang="de-DE" smtClean="0"/>
              <a:t>2.3.3.3 D-A-CH).</a:t>
            </a:r>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27</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28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1" cy="1728192"/>
        </p:xfrm>
        <a:graphic>
          <a:graphicData uri="http://schemas.openxmlformats.org/drawingml/2006/table">
            <a:tbl>
              <a:tblPr firstRow="1" bandRow="1">
                <a:tableStyleId>{5C22544A-7EE6-4342-B048-85BDC9FD1C3A}</a:tableStyleId>
              </a:tblPr>
              <a:tblGrid>
                <a:gridCol w="960417"/>
                <a:gridCol w="1775887"/>
                <a:gridCol w="2952327"/>
              </a:tblGrid>
              <a:tr h="40656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deutsche Film im Kalten Krieg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Cinéma</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baseline="0" dirty="0" smtClean="0">
                          <a:latin typeface="Verdana" panose="020B0604030504040204" pitchFamily="34" charset="0"/>
                          <a:ea typeface="Verdana" panose="020B0604030504040204" pitchFamily="34" charset="0"/>
                          <a:cs typeface="Verdana" panose="020B0604030504040204" pitchFamily="34" charset="0"/>
                        </a:rPr>
                        <a:t> et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295232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Aufsätze teils deutsch, teils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2" cy="1800201"/>
        </p:xfrm>
        <a:graphic>
          <a:graphicData uri="http://schemas.openxmlformats.org/drawingml/2006/table">
            <a:tbl>
              <a:tblPr firstRow="1" bandRow="1">
                <a:tableStyleId>{5C22544A-7EE6-4342-B048-85BDC9FD1C3A}</a:tableStyleId>
              </a:tblPr>
              <a:tblGrid>
                <a:gridCol w="960417"/>
                <a:gridCol w="1775887"/>
                <a:gridCol w="2952328"/>
              </a:tblGrid>
              <a:tr h="4054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b="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29</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6" cy="3068929"/>
        </p:xfrm>
        <a:graphic>
          <a:graphicData uri="http://schemas.openxmlformats.org/drawingml/2006/table">
            <a:tbl>
              <a:tblPr firstRow="1" bandRow="1">
                <a:tableStyleId>{5C22544A-7EE6-4342-B048-85BDC9FD1C3A}</a:tableStyleId>
              </a:tblPr>
              <a:tblGrid>
                <a:gridCol w="936104"/>
                <a:gridCol w="1728192"/>
                <a:gridCol w="1691680"/>
              </a:tblGrid>
              <a:tr h="4911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Feuille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d'affiches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annonces</a:t>
                      </a:r>
                      <a:r>
                        <a:rPr lang="en-US" sz="1800" kern="1200" dirty="0" smtClean="0">
                          <a:solidFill>
                            <a:schemeClr val="dk1"/>
                          </a:solidFill>
                          <a:latin typeface="Verdana" pitchFamily="34" charset="0"/>
                          <a:ea typeface="Verdana" pitchFamily="34" charset="0"/>
                          <a:cs typeface="Verdana" pitchFamily="34" charset="0"/>
                        </a:rPr>
                        <a:t> et avis divers de Bonn</a:t>
                      </a:r>
                      <a:endParaRPr lang="de-DE" dirty="0">
                        <a:latin typeface="Verdana" pitchFamily="34" charset="0"/>
                        <a:ea typeface="Verdana" pitchFamily="34" charset="0"/>
                        <a:cs typeface="Verdana" pitchFamily="34" charset="0"/>
                      </a:endParaRPr>
                    </a:p>
                  </a:txBody>
                  <a:tcPr anchor="ct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t>
                      </a:r>
                      <a:r>
                        <a:rPr lang="de-DE" sz="1800" kern="1200" dirty="0" err="1" smtClean="0">
                          <a:solidFill>
                            <a:schemeClr val="dk1"/>
                          </a:solidFill>
                          <a:latin typeface="Verdana" pitchFamily="34" charset="0"/>
                          <a:ea typeface="Verdana" pitchFamily="34" charset="0"/>
                          <a:cs typeface="Verdana" pitchFamily="34" charset="0"/>
                        </a:rPr>
                        <a:t>Nachrichts</a:t>
                      </a:r>
                      <a:r>
                        <a:rPr lang="de-DE" sz="1800" kern="1200" dirty="0" smtClean="0">
                          <a:solidFill>
                            <a:schemeClr val="dk1"/>
                          </a:solidFill>
                          <a:latin typeface="Verdana" pitchFamily="34" charset="0"/>
                          <a:ea typeface="Verdana" pitchFamily="34" charset="0"/>
                          <a:cs typeface="Verdana" pitchFamily="34" charset="0"/>
                        </a:rPr>
                        <a:t>- und Anzeige-Blatt</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8" name="Foliennummernplatzhalter 17"/>
          <p:cNvSpPr>
            <a:spLocks noGrp="1"/>
          </p:cNvSpPr>
          <p:nvPr>
            <p:ph type="sldNum" sz="quarter" idx="4"/>
          </p:nvPr>
        </p:nvSpPr>
        <p:spPr/>
        <p:txBody>
          <a:bodyPr/>
          <a:lstStyle/>
          <a:p>
            <a:fld id="{8A6690F1-7CA1-4166-A522-500460961984}" type="slidenum">
              <a:rPr lang="de-DE" smtClean="0"/>
              <a:pPr/>
              <a:t>30</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2953026533"/>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31</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743430118"/>
              </p:ext>
            </p:extLst>
          </p:nvPr>
        </p:nvGraphicFramePr>
        <p:xfrm>
          <a:off x="3923928" y="1340768"/>
          <a:ext cx="5040560" cy="2952328"/>
        </p:xfrm>
        <a:graphic>
          <a:graphicData uri="http://schemas.openxmlformats.org/drawingml/2006/table">
            <a:tbl>
              <a:tblPr firstRow="1" bandRow="1">
                <a:tableStyleId>{5C22544A-7EE6-4342-B048-85BDC9FD1C3A}</a:tableStyleId>
              </a:tblPr>
              <a:tblGrid>
                <a:gridCol w="936105"/>
                <a:gridCol w="1296143"/>
                <a:gridCol w="2808312"/>
              </a:tblGrid>
              <a:tr h="5585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latin typeface="Verdana" pitchFamily="34" charset="0"/>
                          <a:ea typeface="Verdana" pitchFamily="34" charset="0"/>
                          <a:cs typeface="Verdana" pitchFamily="34" charset="0"/>
                        </a:rPr>
                        <a:t>Text and context: </a:t>
                      </a:r>
                      <a:r>
                        <a:rPr lang="en-US" sz="1800" kern="1200" dirty="0" err="1" smtClean="0">
                          <a:solidFill>
                            <a:schemeClr val="dk1"/>
                          </a:solidFill>
                          <a:latin typeface="Verdana" pitchFamily="34" charset="0"/>
                          <a:ea typeface="Verdana" pitchFamily="34" charset="0"/>
                          <a:cs typeface="Verdana" pitchFamily="34" charset="0"/>
                        </a:rPr>
                        <a:t>Yucatec</a:t>
                      </a:r>
                      <a:r>
                        <a:rPr lang="en-US" sz="1800" kern="1200" dirty="0" smtClean="0">
                          <a:solidFill>
                            <a:schemeClr val="dk1"/>
                          </a:solidFill>
                          <a:latin typeface="Verdana" pitchFamily="34" charset="0"/>
                          <a:ea typeface="Verdana" pitchFamily="34" charset="0"/>
                          <a:cs typeface="Verdana" pitchFamily="34" charset="0"/>
                        </a:rPr>
                        <a:t> Maya literature in a diachronic perspective</a:t>
                      </a:r>
                      <a:endParaRPr lang="de-DE" b="0" dirty="0" smtClean="0">
                        <a:latin typeface="Verdana" pitchFamily="34" charset="0"/>
                        <a:ea typeface="Verdana" pitchFamily="34" charset="0"/>
                        <a:cs typeface="Verdana" pitchFamily="34" charset="0"/>
                      </a:endParaRPr>
                    </a:p>
                  </a:txBody>
                  <a:tcPr anchor="ct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Beiträge teils englisch und teils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32</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23928" y="1340768"/>
          <a:ext cx="5040560" cy="4032448"/>
        </p:xfrm>
        <a:graphic>
          <a:graphicData uri="http://schemas.openxmlformats.org/drawingml/2006/table">
            <a:tbl>
              <a:tblPr firstRow="1" bandRow="1">
                <a:tableStyleId>{5C22544A-7EE6-4342-B048-85BDC9FD1C3A}</a:tableStyleId>
              </a:tblPr>
              <a:tblGrid>
                <a:gridCol w="936105"/>
                <a:gridCol w="1800199"/>
                <a:gridCol w="2304256"/>
              </a:tblGrid>
              <a:tr h="38171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amerikanistische Studien</a:t>
                      </a:r>
                      <a:endParaRPr lang="de-DE"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 </a:t>
                      </a:r>
                      <a:r>
                        <a:rPr lang="de-DE" sz="1800" kern="1200" dirty="0" err="1" smtClean="0">
                          <a:solidFill>
                            <a:schemeClr val="dk1"/>
                          </a:solidFill>
                          <a:latin typeface="Verdana" pitchFamily="34" charset="0"/>
                          <a:ea typeface="Verdana" pitchFamily="34" charset="0"/>
                          <a:cs typeface="Verdana" pitchFamily="34" charset="0"/>
                        </a:rPr>
                        <a:t>Americanist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studies</a:t>
                      </a:r>
                      <a:endParaRPr lang="de-DE" b="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Estudios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americanistas</a:t>
                      </a:r>
                      <a:r>
                        <a:rPr lang="de-DE" sz="1800" kern="1200" dirty="0" smtClean="0">
                          <a:solidFill>
                            <a:schemeClr val="dk1"/>
                          </a:solidFill>
                          <a:latin typeface="Verdana" pitchFamily="34" charset="0"/>
                          <a:ea typeface="Verdana" pitchFamily="34" charset="0"/>
                          <a:cs typeface="Verdana" pitchFamily="34" charset="0"/>
                        </a:rPr>
                        <a:t> de Bonn</a:t>
                      </a: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r h="353958">
                <a:tc gridSpan="3">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Oder: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445224"/>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33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1115252865"/>
              </p:ext>
            </p:extLst>
          </p:nvPr>
        </p:nvGraphicFramePr>
        <p:xfrm>
          <a:off x="4860032" y="1484784"/>
          <a:ext cx="4211960" cy="2520280"/>
        </p:xfrm>
        <a:graphic>
          <a:graphicData uri="http://schemas.openxmlformats.org/drawingml/2006/table">
            <a:tbl>
              <a:tblPr firstRow="1" bandRow="1">
                <a:tableStyleId>{5C22544A-7EE6-4342-B048-85BDC9FD1C3A}</a:tableStyleId>
              </a:tblPr>
              <a:tblGrid>
                <a:gridCol w="936104"/>
                <a:gridCol w="1296144"/>
                <a:gridCol w="1979712"/>
              </a:tblGrid>
              <a:tr h="5275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80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 Höxter spielt Mozart</a:t>
                      </a:r>
                      <a:endParaRPr lang="de-DE" dirty="0">
                        <a:latin typeface="Verdana" pitchFamily="34" charset="0"/>
                        <a:ea typeface="Verdana" pitchFamily="34" charset="0"/>
                        <a:cs typeface="Verdana" pitchFamily="34" charset="0"/>
                      </a:endParaRPr>
                    </a:p>
                  </a:txBody>
                  <a:tcPr anchor="ctr"/>
                </a:tc>
              </a:tr>
              <a:tr h="9126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a:t>
                      </a:r>
                      <a:r>
                        <a:rPr lang="de-DE" sz="1800" kern="1200" baseline="0" dirty="0" smtClean="0">
                          <a:solidFill>
                            <a:schemeClr val="dk1"/>
                          </a:solidFill>
                          <a:latin typeface="Verdana" pitchFamily="34" charset="0"/>
                          <a:ea typeface="Verdana" pitchFamily="34" charset="0"/>
                          <a:cs typeface="Verdana" pitchFamily="34" charset="0"/>
                        </a:rPr>
                        <a:t> Höxter </a:t>
                      </a:r>
                      <a:r>
                        <a:rPr lang="de-DE" sz="1800" kern="1200" baseline="0" dirty="0" err="1" smtClean="0">
                          <a:solidFill>
                            <a:schemeClr val="dk1"/>
                          </a:solidFill>
                          <a:latin typeface="Verdana" pitchFamily="34" charset="0"/>
                          <a:ea typeface="Verdana" pitchFamily="34" charset="0"/>
                          <a:cs typeface="Verdana" pitchFamily="34" charset="0"/>
                        </a:rPr>
                        <a:t>plays</a:t>
                      </a:r>
                      <a:r>
                        <a:rPr lang="de-DE" sz="1800" kern="1200" baseline="0" dirty="0" smtClean="0">
                          <a:solidFill>
                            <a:schemeClr val="dk1"/>
                          </a:solidFill>
                          <a:latin typeface="Verdana" pitchFamily="34" charset="0"/>
                          <a:ea typeface="Verdana" pitchFamily="34" charset="0"/>
                          <a:cs typeface="Verdana" pitchFamily="34" charset="0"/>
                        </a:rPr>
                        <a:t> Mozart</a:t>
                      </a:r>
                      <a:endParaRPr lang="de-DE" b="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34</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35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36</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Ausnahme: 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37</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38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4" cy="1669779"/>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39</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4</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4" cy="2319554"/>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3"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4"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4" cy="1669779"/>
        </p:xfrm>
        <a:graphic>
          <a:graphicData uri="http://schemas.openxmlformats.org/drawingml/2006/table">
            <a:tbl>
              <a:tblPr firstRow="1" bandRow="1">
                <a:tableStyleId>{5C22544A-7EE6-4342-B048-85BDC9FD1C3A}</a:tableStyleId>
              </a:tblPr>
              <a:tblGrid>
                <a:gridCol w="1080119"/>
                <a:gridCol w="1800201"/>
                <a:gridCol w="2736304"/>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9" name="Foliennummernplatzhalter 18"/>
          <p:cNvSpPr>
            <a:spLocks noGrp="1"/>
          </p:cNvSpPr>
          <p:nvPr>
            <p:ph type="sldNum" sz="quarter" idx="4"/>
          </p:nvPr>
        </p:nvSpPr>
        <p:spPr/>
        <p:txBody>
          <a:bodyPr/>
          <a:lstStyle/>
          <a:p>
            <a:fld id="{8A6690F1-7CA1-4166-A522-500460961984}" type="slidenum">
              <a:rPr lang="de-DE" smtClean="0"/>
              <a:pPr/>
              <a:t>40</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4" cy="1630800"/>
        </p:xfrm>
        <a:graphic>
          <a:graphicData uri="http://schemas.openxmlformats.org/drawingml/2006/table">
            <a:tbl>
              <a:tblPr firstRow="1" bandRow="1">
                <a:tableStyleId>{5C22544A-7EE6-4342-B048-85BDC9FD1C3A}</a:tableStyleId>
              </a:tblPr>
              <a:tblGrid>
                <a:gridCol w="1080119"/>
                <a:gridCol w="1805486"/>
                <a:gridCol w="2731019"/>
              </a:tblGrid>
              <a:tr h="3930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41</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184576" cy="1297350"/>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184576" cy="2162652"/>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42</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1008112"/>
                <a:gridCol w="1584176"/>
                <a:gridCol w="5472609"/>
              </a:tblGrid>
              <a:tr h="36262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064896" cy="2137579"/>
        </p:xfrm>
        <a:graphic>
          <a:graphicData uri="http://schemas.openxmlformats.org/drawingml/2006/table">
            <a:tbl>
              <a:tblPr firstRow="1" bandRow="1">
                <a:tableStyleId>{5C22544A-7EE6-4342-B048-85BDC9FD1C3A}</a:tableStyleId>
              </a:tblPr>
              <a:tblGrid>
                <a:gridCol w="907676"/>
                <a:gridCol w="1739712"/>
                <a:gridCol w="5417508"/>
              </a:tblGrid>
              <a:tr h="304800">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43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3"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1017696589"/>
              </p:ext>
            </p:extLst>
          </p:nvPr>
        </p:nvGraphicFramePr>
        <p:xfrm>
          <a:off x="3419872" y="1412776"/>
          <a:ext cx="5544616" cy="2516292"/>
        </p:xfrm>
        <a:graphic>
          <a:graphicData uri="http://schemas.openxmlformats.org/drawingml/2006/table">
            <a:tbl>
              <a:tblPr firstRow="1" bandRow="1">
                <a:tableStyleId>{5C22544A-7EE6-4342-B048-85BDC9FD1C3A}</a:tableStyleId>
              </a:tblPr>
              <a:tblGrid>
                <a:gridCol w="936104"/>
                <a:gridCol w="1512168"/>
                <a:gridCol w="3096344"/>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smtClean="0">
                        <a:latin typeface="Verdana" pitchFamily="34" charset="0"/>
                        <a:ea typeface="Verdana" pitchFamily="34" charset="0"/>
                        <a:cs typeface="Verdana" pitchFamily="34" charset="0"/>
                      </a:endParaRPr>
                    </a:p>
                  </a:txBody>
                  <a:tcPr anchor="ct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2504519022"/>
              </p:ext>
            </p:extLst>
          </p:nvPr>
        </p:nvGraphicFramePr>
        <p:xfrm>
          <a:off x="3419872" y="4365104"/>
          <a:ext cx="5544617" cy="1965492"/>
        </p:xfrm>
        <a:graphic>
          <a:graphicData uri="http://schemas.openxmlformats.org/drawingml/2006/table">
            <a:tbl>
              <a:tblPr firstRow="1" bandRow="1">
                <a:tableStyleId>{5C22544A-7EE6-4342-B048-85BDC9FD1C3A}</a:tableStyleId>
              </a:tblPr>
              <a:tblGrid>
                <a:gridCol w="936104"/>
                <a:gridCol w="1512168"/>
                <a:gridCol w="3096345"/>
              </a:tblGrid>
              <a:tr h="3472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Klinische Schilddrüsensonographie</a:t>
                      </a:r>
                      <a:endParaRPr lang="de-DE"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44</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8" cy="2592288"/>
        </p:xfrm>
        <a:graphic>
          <a:graphicData uri="http://schemas.openxmlformats.org/drawingml/2006/table">
            <a:tbl>
              <a:tblPr firstRow="1" bandRow="1">
                <a:tableStyleId>{5C22544A-7EE6-4342-B048-85BDC9FD1C3A}</a:tableStyleId>
              </a:tblPr>
              <a:tblGrid>
                <a:gridCol w="923947"/>
                <a:gridCol w="1596333"/>
                <a:gridCol w="2952328"/>
              </a:tblGrid>
              <a:tr h="45831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englische Arbeitskampfrecht unter</a:t>
                      </a:r>
                      <a:r>
                        <a:rPr lang="de-DE" sz="1800" kern="12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zugleich: vergleichende Analyse der</a:t>
                      </a:r>
                      <a:r>
                        <a:rPr lang="de-DE" baseline="0" dirty="0" smtClean="0">
                          <a:latin typeface="Verdana" pitchFamily="34" charset="0"/>
                          <a:ea typeface="Verdana" pitchFamily="34" charset="0"/>
                          <a:cs typeface="Verdana" pitchFamily="34" charset="0"/>
                        </a:rPr>
                        <a:t> Rechtslage in Deutschland und England</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8" cy="1915241"/>
        </p:xfrm>
        <a:graphic>
          <a:graphicData uri="http://schemas.openxmlformats.org/drawingml/2006/table">
            <a:tbl>
              <a:tblPr firstRow="1" bandRow="1">
                <a:tableStyleId>{5C22544A-7EE6-4342-B048-85BDC9FD1C3A}</a:tableStyleId>
              </a:tblPr>
              <a:tblGrid>
                <a:gridCol w="923947"/>
                <a:gridCol w="1596333"/>
                <a:gridCol w="2952328"/>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Einblicke in </a:t>
                      </a:r>
                      <a:r>
                        <a:rPr lang="de-DE" sz="1800" kern="1200" dirty="0" err="1" smtClean="0">
                          <a:solidFill>
                            <a:schemeClr val="dk1"/>
                          </a:solidFill>
                          <a:latin typeface="Verdana" pitchFamily="34" charset="0"/>
                          <a:ea typeface="Verdana" pitchFamily="34" charset="0"/>
                          <a:cs typeface="Verdana" pitchFamily="34" charset="0"/>
                        </a:rPr>
                        <a:t>Blochsche</a:t>
                      </a:r>
                      <a:r>
                        <a:rPr lang="de-DE" sz="1800" kern="1200" dirty="0" smtClean="0">
                          <a:solidFill>
                            <a:schemeClr val="dk1"/>
                          </a:solidFill>
                          <a:latin typeface="Verdana" pitchFamily="34" charset="0"/>
                          <a:ea typeface="Verdana" pitchFamily="34" charset="0"/>
                          <a:cs typeface="Verdana" pitchFamily="34" charset="0"/>
                        </a:rPr>
                        <a:t> Philosophie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anlässlich</a:t>
                      </a:r>
                      <a:r>
                        <a:rPr lang="de-DE" baseline="0" dirty="0" smtClean="0">
                          <a:latin typeface="Verdana" pitchFamily="34" charset="0"/>
                          <a:ea typeface="Verdana" pitchFamily="34" charset="0"/>
                          <a:cs typeface="Verdana" pitchFamily="34" charset="0"/>
                        </a:rPr>
                        <a:t> des 70. Geburtstages von Gert </a:t>
                      </a:r>
                      <a:r>
                        <a:rPr lang="de-DE" baseline="0" dirty="0" err="1" smtClean="0">
                          <a:latin typeface="Verdana" pitchFamily="34" charset="0"/>
                          <a:ea typeface="Verdana" pitchFamily="34" charset="0"/>
                          <a:cs typeface="Verdana" pitchFamily="34" charset="0"/>
                        </a:rPr>
                        <a:t>Ueding</a:t>
                      </a:r>
                      <a:endParaRPr lang="de-DE" dirty="0">
                        <a:latin typeface="Verdana" pitchFamily="34" charset="0"/>
                        <a:ea typeface="Verdana" pitchFamily="34" charset="0"/>
                        <a:cs typeface="Verdana" pitchFamily="34" charset="0"/>
                      </a:endParaRPr>
                    </a:p>
                  </a:txBody>
                  <a:tcPr anchor="ctr"/>
                </a:tc>
              </a:tr>
            </a:tbl>
          </a:graphicData>
        </a:graphic>
      </p:graphicFrame>
      <p:sp>
        <p:nvSpPr>
          <p:cNvPr id="22" name="Foliennummernplatzhalter 21"/>
          <p:cNvSpPr>
            <a:spLocks noGrp="1"/>
          </p:cNvSpPr>
          <p:nvPr>
            <p:ph type="sldNum" sz="quarter" idx="4"/>
          </p:nvPr>
        </p:nvSpPr>
        <p:spPr/>
        <p:txBody>
          <a:bodyPr/>
          <a:lstStyle/>
          <a:p>
            <a:fld id="{8A6690F1-7CA1-4166-A522-500460961984}" type="slidenum">
              <a:rPr lang="de-DE" smtClean="0"/>
              <a:pPr/>
              <a:t>45</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875318"/>
                <a:gridCol w="1568839"/>
                <a:gridCol w="2740419"/>
              </a:tblGrid>
              <a:tr h="3226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8" cy="1906964"/>
        </p:xfrm>
        <a:graphic>
          <a:graphicData uri="http://schemas.openxmlformats.org/drawingml/2006/table">
            <a:tbl>
              <a:tblPr firstRow="1" bandRow="1">
                <a:tableStyleId>{5C22544A-7EE6-4342-B048-85BDC9FD1C3A}</a:tableStyleId>
              </a:tblPr>
              <a:tblGrid>
                <a:gridCol w="863161"/>
                <a:gridCol w="1585111"/>
                <a:gridCol w="2664296"/>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22" name="Foliennummernplatzhalter 21"/>
          <p:cNvSpPr>
            <a:spLocks noGrp="1"/>
          </p:cNvSpPr>
          <p:nvPr>
            <p:ph type="sldNum" sz="quarter" idx="4"/>
          </p:nvPr>
        </p:nvSpPr>
        <p:spPr/>
        <p:txBody>
          <a:bodyPr/>
          <a:lstStyle/>
          <a:p>
            <a:fld id="{8A6690F1-7CA1-4166-A522-500460961984}" type="slidenum">
              <a:rPr lang="de-DE" smtClean="0"/>
              <a:pPr/>
              <a:t>46</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6" name="Foliennummernplatzhalter 15"/>
          <p:cNvSpPr>
            <a:spLocks noGrp="1"/>
          </p:cNvSpPr>
          <p:nvPr>
            <p:ph type="sldNum" sz="quarter" idx="4"/>
          </p:nvPr>
        </p:nvSpPr>
        <p:spPr/>
        <p:txBody>
          <a:bodyPr/>
          <a:lstStyle/>
          <a:p>
            <a:fld id="{8A6690F1-7CA1-4166-A522-500460961984}" type="slidenum">
              <a:rPr lang="de-DE" smtClean="0"/>
              <a:pPr/>
              <a:t>47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195110"/>
        </p:xfrm>
        <a:graphic>
          <a:graphicData uri="http://schemas.openxmlformats.org/drawingml/2006/table">
            <a:tbl>
              <a:tblPr firstRow="1" bandRow="1">
                <a:tableStyleId>{5C22544A-7EE6-4342-B048-85BDC9FD1C3A}</a:tableStyleId>
              </a:tblPr>
              <a:tblGrid>
                <a:gridCol w="881311"/>
                <a:gridCol w="1618442"/>
                <a:gridCol w="2720319"/>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925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a:t>
                      </a:r>
                      <a:endParaRPr lang="de-DE" dirty="0">
                        <a:latin typeface="Verdana" pitchFamily="34" charset="0"/>
                        <a:ea typeface="Verdana" pitchFamily="34" charset="0"/>
                        <a:cs typeface="Verdana" pitchFamily="34" charset="0"/>
                      </a:endParaRPr>
                    </a:p>
                  </a:txBody>
                  <a:tcPr anchor="ctr"/>
                </a:tc>
              </a:tr>
              <a:tr h="930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75987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48</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464497"/>
        </p:xfrm>
        <a:graphic>
          <a:graphicData uri="http://schemas.openxmlformats.org/drawingml/2006/table">
            <a:tbl>
              <a:tblPr firstRow="1" bandRow="1">
                <a:tableStyleId>{5C22544A-7EE6-4342-B048-85BDC9FD1C3A}</a:tableStyleId>
              </a:tblPr>
              <a:tblGrid>
                <a:gridCol w="881311"/>
                <a:gridCol w="1618442"/>
                <a:gridCol w="2720319"/>
              </a:tblGrid>
              <a:tr h="4175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6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(1861-1938)</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4963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49</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2" cy="3852511"/>
        </p:xfrm>
        <a:graphic>
          <a:graphicData uri="http://schemas.openxmlformats.org/drawingml/2006/table">
            <a:tbl>
              <a:tblPr firstRow="1" bandRow="1">
                <a:tableStyleId>{5C22544A-7EE6-4342-B048-85BDC9FD1C3A}</a:tableStyleId>
              </a:tblPr>
              <a:tblGrid>
                <a:gridCol w="881311"/>
                <a:gridCol w="1602457"/>
                <a:gridCol w="2736304"/>
              </a:tblGrid>
              <a:tr h="42668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dirty="0" err="1" smtClean="0">
                          <a:solidFill>
                            <a:schemeClr val="dk1"/>
                          </a:solidFill>
                          <a:latin typeface="Verdana" pitchFamily="34" charset="0"/>
                          <a:ea typeface="Verdana" pitchFamily="34" charset="0"/>
                          <a:cs typeface="Verdana" pitchFamily="34" charset="0"/>
                        </a:rPr>
                        <a:t>Vilm</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50</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2" cy="2119761"/>
        </p:xfrm>
        <a:graphic>
          <a:graphicData uri="http://schemas.openxmlformats.org/drawingml/2006/table">
            <a:tbl>
              <a:tblPr firstRow="1" bandRow="1">
                <a:tableStyleId>{5C22544A-7EE6-4342-B048-85BDC9FD1C3A}</a:tableStyleId>
              </a:tblPr>
              <a:tblGrid>
                <a:gridCol w="881311"/>
                <a:gridCol w="1602457"/>
                <a:gridCol w="2736304"/>
              </a:tblGrid>
              <a:tr h="334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807-2007</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20" name="Foliennummernplatzhalter 19"/>
          <p:cNvSpPr>
            <a:spLocks noGrp="1"/>
          </p:cNvSpPr>
          <p:nvPr>
            <p:ph type="sldNum" sz="quarter" idx="4"/>
          </p:nvPr>
        </p:nvSpPr>
        <p:spPr/>
        <p:txBody>
          <a:bodyPr/>
          <a:lstStyle/>
          <a:p>
            <a:fld id="{8A6690F1-7CA1-4166-A522-500460961984}" type="slidenum">
              <a:rPr lang="de-DE" smtClean="0"/>
              <a:pPr/>
              <a:t>51</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52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4162748952"/>
              </p:ext>
            </p:extLst>
          </p:nvPr>
        </p:nvGraphicFramePr>
        <p:xfrm>
          <a:off x="4427984" y="1412777"/>
          <a:ext cx="4572000" cy="3045893"/>
        </p:xfrm>
        <a:graphic>
          <a:graphicData uri="http://schemas.openxmlformats.org/drawingml/2006/table">
            <a:tbl>
              <a:tblPr firstRow="1" bandRow="1">
                <a:tableStyleId>{5C22544A-7EE6-4342-B048-85BDC9FD1C3A}</a:tableStyleId>
              </a:tblPr>
              <a:tblGrid>
                <a:gridCol w="951083"/>
                <a:gridCol w="1316885"/>
                <a:gridCol w="2304032"/>
              </a:tblGrid>
              <a:tr h="50405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 lernt mein Kind sich konzentrieren</a:t>
                      </a:r>
                      <a:endParaRPr lang="de-DE"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mit Praxistest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53</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485372749"/>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950506"/>
                <a:gridCol w="1407014"/>
                <a:gridCol w="2395008"/>
              </a:tblGrid>
              <a:tr h="47869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An examination of late Assyrian metalwork</a:t>
                      </a:r>
                      <a:endParaRPr lang="de-DE"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special reference to Nimrud</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wortlich</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keits</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John Curtis</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Verant</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wortlich</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keits</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dirty="0" err="1" smtClean="0">
                          <a:solidFill>
                            <a:schemeClr val="dk1"/>
                          </a:solidFill>
                          <a:latin typeface="Verdana" pitchFamily="34" charset="0"/>
                          <a:ea typeface="Verdana" pitchFamily="34" charset="0"/>
                          <a:cs typeface="Verdana" pitchFamily="34" charset="0"/>
                        </a:rPr>
                        <a:t>Ponting</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54</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765507089"/>
              </p:ext>
            </p:extLst>
          </p:nvPr>
        </p:nvGraphicFramePr>
        <p:xfrm>
          <a:off x="4139952" y="1412776"/>
          <a:ext cx="4896544" cy="3672408"/>
        </p:xfrm>
        <a:graphic>
          <a:graphicData uri="http://schemas.openxmlformats.org/drawingml/2006/table">
            <a:tbl>
              <a:tblPr firstRow="1" bandRow="1">
                <a:tableStyleId>{5C22544A-7EE6-4342-B048-85BDC9FD1C3A}</a:tableStyleId>
              </a:tblPr>
              <a:tblGrid>
                <a:gridCol w="864096"/>
                <a:gridCol w="1656184"/>
                <a:gridCol w="2376264"/>
              </a:tblGrid>
              <a:tr h="639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Chirurgische Forschung</a:t>
                      </a:r>
                      <a:endParaRPr lang="de-DE"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188 Illustrationen</a:t>
                      </a:r>
                      <a:endParaRPr lang="de-DE"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Enthält: 91 Tabellen</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55</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543366997"/>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02218"/>
                <a:gridCol w="1546054"/>
                <a:gridCol w="2664296"/>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Regelungstechnik</a:t>
                      </a:r>
                      <a:endParaRPr lang="de-DE" spc="-100" baseline="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Illustrationen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56</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1662281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36104"/>
                <a:gridCol w="1584176"/>
                <a:gridCol w="2592288"/>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Regelungstechnik</a:t>
                      </a:r>
                      <a:endParaRPr lang="de-DE" spc="-10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r>
                        <a:rPr lang="de-DE" b="1" spc="-100" dirty="0" smtClean="0">
                          <a:latin typeface="Verdana" panose="020B0604030504040204" pitchFamily="34" charset="0"/>
                          <a:ea typeface="Verdana" panose="020B0604030504040204" pitchFamily="34" charset="0"/>
                          <a:cs typeface="Verdana" panose="020B0604030504040204" pitchFamily="34" charset="0"/>
                        </a:rPr>
                        <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dirty="0" smtClean="0">
                          <a:solidFill>
                            <a:schemeClr val="dk1"/>
                          </a:solidFill>
                          <a:latin typeface="Verdana" pitchFamily="34" charset="0"/>
                          <a:ea typeface="Verdana" pitchFamily="34" charset="0"/>
                          <a:cs typeface="Verdana" pitchFamily="34" charset="0"/>
                        </a:rPr>
                        <a:t>Basiswissen, Grundlagen, Anwendungsbeispiele</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dirty="0" smtClean="0">
                          <a:latin typeface="Verdana" panose="020B0604030504040204" pitchFamily="34" charset="0"/>
                          <a:ea typeface="Verdana" panose="020B0604030504040204" pitchFamily="34" charset="0"/>
                          <a:cs typeface="Verdana" panose="020B0604030504040204" pitchFamily="34" charset="0"/>
                        </a:rPr>
                        <a:t> </a:t>
                      </a:r>
                      <a:r>
                        <a:rPr lang="de-DE" b="1" spc="-100" dirty="0" smtClean="0">
                          <a:latin typeface="Verdana" panose="020B0604030504040204" pitchFamily="34" charset="0"/>
                          <a:ea typeface="Verdana" panose="020B0604030504040204" pitchFamily="34" charset="0"/>
                          <a:cs typeface="Verdana" panose="020B0604030504040204" pitchFamily="34" charset="0"/>
                        </a:rPr>
                        <a:t>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277 Illustrationen</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Enthält: 30 Tabellen, 27 Aufgaben</a:t>
                      </a:r>
                      <a:r>
                        <a:rPr lang="de-DE" spc="-100" baseline="0" dirty="0" smtClean="0">
                          <a:latin typeface="Verdana" pitchFamily="34" charset="0"/>
                          <a:ea typeface="Verdana" pitchFamily="34" charset="0"/>
                          <a:cs typeface="Verdana" pitchFamily="34" charset="0"/>
                        </a:rPr>
                        <a:t> und Lösungen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58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536727754"/>
              </p:ext>
            </p:extLst>
          </p:nvPr>
        </p:nvGraphicFramePr>
        <p:xfrm>
          <a:off x="3923928" y="1340769"/>
          <a:ext cx="5112568" cy="1944215"/>
        </p:xfrm>
        <a:graphic>
          <a:graphicData uri="http://schemas.openxmlformats.org/drawingml/2006/table">
            <a:tbl>
              <a:tblPr firstRow="1" bandRow="1">
                <a:tableStyleId>{5C22544A-7EE6-4342-B048-85BDC9FD1C3A}</a:tableStyleId>
              </a:tblPr>
              <a:tblGrid>
                <a:gridCol w="902218"/>
                <a:gridCol w="1474046"/>
                <a:gridCol w="2736304"/>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Bibliotheken für die Zukunft - Zukunft für die Bibliotheken</a:t>
                      </a:r>
                      <a:endParaRPr lang="de-DE" dirty="0">
                        <a:latin typeface="Verdana" pitchFamily="34" charset="0"/>
                        <a:ea typeface="Verdana" pitchFamily="34" charset="0"/>
                        <a:cs typeface="Verdana" pitchFamily="34" charset="0"/>
                      </a:endParaRPr>
                    </a:p>
                  </a:txBody>
                  <a:tcPr anchor="ct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100. Deutscher </a:t>
                      </a:r>
                      <a:r>
                        <a:rPr lang="de-DE" sz="1800" kern="1200" dirty="0" err="1" smtClean="0">
                          <a:solidFill>
                            <a:schemeClr val="dk1"/>
                          </a:solidFill>
                          <a:latin typeface="Verdana" pitchFamily="34" charset="0"/>
                          <a:ea typeface="Verdana" pitchFamily="34" charset="0"/>
                          <a:cs typeface="Verdana" pitchFamily="34" charset="0"/>
                        </a:rPr>
                        <a:t>Bibliothekartag</a:t>
                      </a:r>
                      <a:r>
                        <a:rPr lang="de-DE" sz="1800" kern="1200" baseline="0" dirty="0" smtClean="0">
                          <a:solidFill>
                            <a:schemeClr val="dk1"/>
                          </a:solidFill>
                          <a:latin typeface="Verdana" pitchFamily="34" charset="0"/>
                          <a:ea typeface="Verdana" pitchFamily="34" charset="0"/>
                          <a:cs typeface="Verdana" pitchFamily="34" charset="0"/>
                        </a:rPr>
                        <a:t> in Berlin 2011</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59</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6</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8" name="Foliennummernplatzhalter 17"/>
          <p:cNvSpPr>
            <a:spLocks noGrp="1"/>
          </p:cNvSpPr>
          <p:nvPr>
            <p:ph type="sldNum" sz="quarter" idx="4"/>
          </p:nvPr>
        </p:nvSpPr>
        <p:spPr/>
        <p:txBody>
          <a:bodyPr/>
          <a:lstStyle/>
          <a:p>
            <a:fld id="{8A6690F1-7CA1-4166-A522-500460961984}" type="slidenum">
              <a:rPr lang="de-DE" smtClean="0"/>
              <a:pPr/>
              <a:t>60</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61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64</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5" cy="4968551"/>
        </p:xfrm>
        <a:graphic>
          <a:graphicData uri="http://schemas.openxmlformats.org/drawingml/2006/table">
            <a:tbl>
              <a:tblPr firstRow="1" bandRow="1">
                <a:tableStyleId>{5C22544A-7EE6-4342-B048-85BDC9FD1C3A}</a:tableStyleId>
              </a:tblPr>
              <a:tblGrid>
                <a:gridCol w="936104"/>
                <a:gridCol w="2592288"/>
                <a:gridCol w="4896543"/>
              </a:tblGrid>
              <a:tr h="4726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sz="1800" kern="1200" dirty="0" smtClean="0">
                          <a:solidFill>
                            <a:schemeClr val="dk1"/>
                          </a:solidFill>
                          <a:latin typeface="Verdana" pitchFamily="34" charset="0"/>
                          <a:ea typeface="Verdana" pitchFamily="34" charset="0"/>
                          <a:cs typeface="Verdana" pitchFamily="34" charset="0"/>
                        </a:rPr>
                        <a:t>La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65</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15" name="Foliennummernplatzhalter 14"/>
          <p:cNvSpPr>
            <a:spLocks noGrp="1"/>
          </p:cNvSpPr>
          <p:nvPr>
            <p:ph type="sldNum" sz="quarter" idx="4"/>
          </p:nvPr>
        </p:nvSpPr>
        <p:spPr/>
        <p:txBody>
          <a:bodyPr/>
          <a:lstStyle/>
          <a:p>
            <a:fld id="{8A6690F1-7CA1-4166-A522-500460961984}" type="slidenum">
              <a:rPr lang="de-DE" smtClean="0"/>
              <a:pPr/>
              <a:t>66</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3" cy="3456385"/>
        </p:xfrm>
        <a:graphic>
          <a:graphicData uri="http://schemas.openxmlformats.org/drawingml/2006/table">
            <a:tbl>
              <a:tblPr firstRow="1" bandRow="1">
                <a:tableStyleId>{5C22544A-7EE6-4342-B048-85BDC9FD1C3A}</a:tableStyleId>
              </a:tblPr>
              <a:tblGrid>
                <a:gridCol w="1644571"/>
                <a:gridCol w="2466855"/>
                <a:gridCol w="4385517"/>
              </a:tblGrid>
              <a:tr h="3790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endParaRPr lang="de-DE" b="0"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67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68</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69</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16" name="Foliennummernplatzhalter 15"/>
          <p:cNvSpPr>
            <a:spLocks noGrp="1"/>
          </p:cNvSpPr>
          <p:nvPr>
            <p:ph type="sldNum" sz="quarter" idx="4"/>
          </p:nvPr>
        </p:nvSpPr>
        <p:spPr/>
        <p:txBody>
          <a:bodyPr/>
          <a:lstStyle/>
          <a:p>
            <a:fld id="{8A6690F1-7CA1-4166-A522-500460961984}" type="slidenum">
              <a:rPr lang="de-DE" smtClean="0"/>
              <a:pPr/>
              <a:t>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70</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71</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5" cy="1517838"/>
        </p:xfrm>
        <a:graphic>
          <a:graphicData uri="http://schemas.openxmlformats.org/drawingml/2006/table">
            <a:tbl>
              <a:tblPr firstRow="1" bandRow="1">
                <a:tableStyleId>{5C22544A-7EE6-4342-B048-85BDC9FD1C3A}</a:tableStyleId>
              </a:tblPr>
              <a:tblGrid>
                <a:gridCol w="1465206"/>
                <a:gridCol w="2639250"/>
                <a:gridCol w="4320479"/>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5" cy="1728191"/>
        </p:xfrm>
        <a:graphic>
          <a:graphicData uri="http://schemas.openxmlformats.org/drawingml/2006/table">
            <a:tbl>
              <a:tblPr firstRow="1" bandRow="1">
                <a:tableStyleId>{5C22544A-7EE6-4342-B048-85BDC9FD1C3A}</a:tableStyleId>
              </a:tblPr>
              <a:tblGrid>
                <a:gridCol w="1465206"/>
                <a:gridCol w="2639250"/>
                <a:gridCol w="4320479"/>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5" cy="1196102"/>
        </p:xfrm>
        <a:graphic>
          <a:graphicData uri="http://schemas.openxmlformats.org/drawingml/2006/table">
            <a:tbl>
              <a:tblPr firstRow="1" bandRow="1">
                <a:tableStyleId>{5C22544A-7EE6-4342-B048-85BDC9FD1C3A}</a:tableStyleId>
              </a:tblPr>
              <a:tblGrid>
                <a:gridCol w="1465206"/>
                <a:gridCol w="2639250"/>
                <a:gridCol w="4320479"/>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72</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1076989"/>
                <a:gridCol w="2595419"/>
                <a:gridCol w="252028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7" name="Foliennummernplatzhalter 16"/>
          <p:cNvSpPr>
            <a:spLocks noGrp="1"/>
          </p:cNvSpPr>
          <p:nvPr>
            <p:ph type="sldNum" sz="quarter" idx="4"/>
          </p:nvPr>
        </p:nvSpPr>
        <p:spPr/>
        <p:txBody>
          <a:bodyPr/>
          <a:lstStyle/>
          <a:p>
            <a:fld id="{8A6690F1-7CA1-4166-A522-500460961984}" type="slidenum">
              <a:rPr lang="de-DE" smtClean="0"/>
              <a:pPr/>
              <a:t>73</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9" name="Foliennummernplatzhalter 18"/>
          <p:cNvSpPr>
            <a:spLocks noGrp="1"/>
          </p:cNvSpPr>
          <p:nvPr>
            <p:ph type="sldNum" sz="quarter" idx="4"/>
          </p:nvPr>
        </p:nvSpPr>
        <p:spPr/>
        <p:txBody>
          <a:bodyPr/>
          <a:lstStyle/>
          <a:p>
            <a:fld id="{8A6690F1-7CA1-4166-A522-500460961984}" type="slidenum">
              <a:rPr lang="de-DE" smtClean="0"/>
              <a:pPr/>
              <a:t>74</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5" cy="1891253"/>
        </p:xfrm>
        <a:graphic>
          <a:graphicData uri="http://schemas.openxmlformats.org/drawingml/2006/table">
            <a:tbl>
              <a:tblPr firstRow="1" bandRow="1">
                <a:tableStyleId>{5C22544A-7EE6-4342-B048-85BDC9FD1C3A}</a:tableStyleId>
              </a:tblPr>
              <a:tblGrid>
                <a:gridCol w="1465206"/>
                <a:gridCol w="2639250"/>
                <a:gridCol w="4320479"/>
              </a:tblGrid>
              <a:tr h="51410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The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6" cy="2376262"/>
        </p:xfrm>
        <a:graphic>
          <a:graphicData uri="http://schemas.openxmlformats.org/drawingml/2006/table">
            <a:tbl>
              <a:tblPr firstRow="1" bandRow="1">
                <a:tableStyleId>{5C22544A-7EE6-4342-B048-85BDC9FD1C3A}</a:tableStyleId>
              </a:tblPr>
              <a:tblGrid>
                <a:gridCol w="1422392"/>
                <a:gridCol w="2586286"/>
                <a:gridCol w="4416258"/>
              </a:tblGrid>
              <a:tr h="414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75</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0" cy="1656184"/>
        </p:xfrm>
        <a:graphic>
          <a:graphicData uri="http://schemas.openxmlformats.org/drawingml/2006/table">
            <a:tbl>
              <a:tblPr firstRow="1" bandRow="1">
                <a:tableStyleId>{5C22544A-7EE6-4342-B048-85BDC9FD1C3A}</a:tableStyleId>
              </a:tblPr>
              <a:tblGrid>
                <a:gridCol w="876619"/>
                <a:gridCol w="1579039"/>
                <a:gridCol w="2584902"/>
              </a:tblGrid>
              <a:tr h="4742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3"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0" cy="2634609"/>
        </p:xfrm>
        <a:graphic>
          <a:graphicData uri="http://schemas.openxmlformats.org/drawingml/2006/table">
            <a:tbl>
              <a:tblPr firstRow="1" bandRow="1">
                <a:tableStyleId>{5C22544A-7EE6-4342-B048-85BDC9FD1C3A}</a:tableStyleId>
              </a:tblPr>
              <a:tblGrid>
                <a:gridCol w="876619"/>
                <a:gridCol w="1579039"/>
                <a:gridCol w="2584902"/>
              </a:tblGrid>
              <a:tr h="45739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Energiewirtschaftsgesetz</a:t>
                      </a:r>
                      <a:endParaRPr lang="de-DE"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4"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21" name="Foliennummernplatzhalter 20"/>
          <p:cNvSpPr>
            <a:spLocks noGrp="1"/>
          </p:cNvSpPr>
          <p:nvPr>
            <p:ph type="sldNum" sz="quarter" idx="4"/>
          </p:nvPr>
        </p:nvSpPr>
        <p:spPr/>
        <p:txBody>
          <a:bodyPr/>
          <a:lstStyle/>
          <a:p>
            <a:fld id="{8A6690F1-7CA1-4166-A522-500460961984}" type="slidenum">
              <a:rPr lang="de-DE" smtClean="0"/>
              <a:pPr/>
              <a:t>76</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39" cy="4345801"/>
        </p:xfrm>
        <a:graphic>
          <a:graphicData uri="http://schemas.openxmlformats.org/drawingml/2006/table">
            <a:tbl>
              <a:tblPr firstRow="1" bandRow="1">
                <a:tableStyleId>{5C22544A-7EE6-4342-B048-85BDC9FD1C3A}</a:tableStyleId>
              </a:tblPr>
              <a:tblGrid>
                <a:gridCol w="1001850"/>
                <a:gridCol w="1804616"/>
                <a:gridCol w="2954173"/>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3" cstate="print"/>
          <a:stretch>
            <a:fillRect/>
          </a:stretch>
        </p:blipFill>
        <p:spPr bwMode="auto">
          <a:xfrm>
            <a:off x="323528" y="1340768"/>
            <a:ext cx="2809837" cy="1791479"/>
          </a:xfrm>
          <a:prstGeom prst="rect">
            <a:avLst/>
          </a:prstGeom>
          <a:noFill/>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77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3747918912"/>
              </p:ext>
            </p:extLst>
          </p:nvPr>
        </p:nvGraphicFramePr>
        <p:xfrm>
          <a:off x="3995936" y="1561336"/>
          <a:ext cx="5040561" cy="4729667"/>
        </p:xfrm>
        <a:graphic>
          <a:graphicData uri="http://schemas.openxmlformats.org/drawingml/2006/table">
            <a:tbl>
              <a:tblPr firstRow="1" bandRow="1">
                <a:tableStyleId>{5C22544A-7EE6-4342-B048-85BDC9FD1C3A}</a:tableStyleId>
              </a:tblPr>
              <a:tblGrid>
                <a:gridCol w="949670"/>
                <a:gridCol w="1426594"/>
                <a:gridCol w="2664297"/>
              </a:tblGrid>
              <a:tr h="4275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Abwei-chender</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Farbbild-Reise Bergisches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Abwei-chender</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Bergisches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3"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4"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5"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21" name="Foliennummernplatzhalter 20"/>
          <p:cNvSpPr>
            <a:spLocks noGrp="1"/>
          </p:cNvSpPr>
          <p:nvPr>
            <p:ph type="sldNum" sz="quarter" idx="4"/>
          </p:nvPr>
        </p:nvSpPr>
        <p:spPr/>
        <p:txBody>
          <a:bodyPr/>
          <a:lstStyle/>
          <a:p>
            <a:fld id="{8A6690F1-7CA1-4166-A522-500460961984}" type="slidenum">
              <a:rPr lang="de-DE" smtClean="0"/>
              <a:pPr/>
              <a:t>78</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4" cy="2736304"/>
        </p:xfrm>
        <a:graphic>
          <a:graphicData uri="http://schemas.openxmlformats.org/drawingml/2006/table">
            <a:tbl>
              <a:tblPr firstRow="1" bandRow="1">
                <a:tableStyleId>{5C22544A-7EE6-4342-B048-85BDC9FD1C3A}</a:tableStyleId>
              </a:tblPr>
              <a:tblGrid>
                <a:gridCol w="1080119"/>
                <a:gridCol w="1805486"/>
                <a:gridCol w="2731019"/>
              </a:tblGrid>
              <a:tr h="48052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Wolfgang Laib</a:t>
                      </a:r>
                      <a:endParaRPr lang="de-DE"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24" name="Foliennummernplatzhalter 23"/>
          <p:cNvSpPr>
            <a:spLocks noGrp="1"/>
          </p:cNvSpPr>
          <p:nvPr>
            <p:ph type="sldNum" sz="quarter" idx="4"/>
          </p:nvPr>
        </p:nvSpPr>
        <p:spPr/>
        <p:txBody>
          <a:bodyPr/>
          <a:lstStyle/>
          <a:p>
            <a:fld id="{8A6690F1-7CA1-4166-A522-500460961984}" type="slidenum">
              <a:rPr lang="de-DE" smtClean="0"/>
              <a:pPr/>
              <a:t>79</a:t>
            </a:fld>
            <a:endParaRPr lang="de-DE"/>
          </a:p>
        </p:txBody>
      </p:sp>
      <p:sp>
        <p:nvSpPr>
          <p:cNvPr id="25" name="Fußzeilenplatzhalter 2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8</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0" cy="3633708"/>
        </p:xfrm>
        <a:graphic>
          <a:graphicData uri="http://schemas.openxmlformats.org/drawingml/2006/table">
            <a:tbl>
              <a:tblPr firstRow="1" bandRow="1">
                <a:tableStyleId>{5C22544A-7EE6-4342-B048-85BDC9FD1C3A}</a:tableStyleId>
              </a:tblPr>
              <a:tblGrid>
                <a:gridCol w="1107814"/>
                <a:gridCol w="1851781"/>
                <a:gridCol w="2801045"/>
              </a:tblGrid>
              <a:tr h="40997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80</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81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10715825"/>
              </p:ext>
            </p:extLst>
          </p:nvPr>
        </p:nvGraphicFramePr>
        <p:xfrm>
          <a:off x="3995936" y="908720"/>
          <a:ext cx="5040561" cy="5509653"/>
        </p:xfrm>
        <a:graphic>
          <a:graphicData uri="http://schemas.openxmlformats.org/drawingml/2006/table">
            <a:tbl>
              <a:tblPr firstRow="1" bandRow="1">
                <a:tableStyleId>{5C22544A-7EE6-4342-B048-85BDC9FD1C3A}</a:tableStyleId>
              </a:tblPr>
              <a:tblGrid>
                <a:gridCol w="936104"/>
                <a:gridCol w="1656184"/>
                <a:gridCol w="2448273"/>
              </a:tblGrid>
              <a:tr h="34013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465">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Haupt-</a:t>
                      </a:r>
                      <a:r>
                        <a:rPr lang="de-DE" sz="1800" b="1" spc="-90" dirty="0" smtClean="0">
                          <a:latin typeface="Verdana" pitchFamily="34" charset="0"/>
                          <a:ea typeface="Verdana" pitchFamily="34" charset="0"/>
                          <a:cs typeface="Verdana" pitchFamily="34" charset="0"/>
                        </a:rPr>
                        <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err="1" smtClean="0">
                          <a:solidFill>
                            <a:schemeClr val="dk1"/>
                          </a:solidFill>
                          <a:latin typeface="Verdana" pitchFamily="34" charset="0"/>
                          <a:ea typeface="Verdana" pitchFamily="34" charset="0"/>
                          <a:cs typeface="Verdana" pitchFamily="34" charset="0"/>
                        </a:rPr>
                        <a:t>Idyllische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Landschaftsreise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Bergisches</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spc="-90" baseline="0" dirty="0">
                        <a:latin typeface="Verdana" pitchFamily="34" charset="0"/>
                        <a:ea typeface="Verdana" pitchFamily="34" charset="0"/>
                        <a:cs typeface="Verdana" pitchFamily="34" charset="0"/>
                      </a:endParaRPr>
                    </a:p>
                  </a:txBody>
                  <a:tcPr anchor="ctr"/>
                </a:tc>
              </a:tr>
              <a:tr h="65192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Parallel-</a:t>
                      </a:r>
                      <a:r>
                        <a:rPr lang="de-DE" sz="1800" b="1" spc="-90" dirty="0" smtClean="0">
                          <a:latin typeface="Verdana" pitchFamily="34" charset="0"/>
                          <a:ea typeface="Verdana" pitchFamily="34" charset="0"/>
                          <a:cs typeface="Verdana" pitchFamily="34" charset="0"/>
                        </a:rPr>
                        <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90" baseline="0" dirty="0" err="1" smtClean="0">
                          <a:solidFill>
                            <a:schemeClr val="dk1"/>
                          </a:solidFill>
                          <a:latin typeface="Verdana" pitchFamily="34" charset="0"/>
                          <a:ea typeface="Verdana" pitchFamily="34" charset="0"/>
                          <a:cs typeface="Verdana" pitchFamily="34" charset="0"/>
                        </a:rPr>
                        <a:t>Bergisch</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73852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Parallel-</a:t>
                      </a:r>
                      <a:r>
                        <a:rPr lang="de-DE" sz="1800" b="0" spc="-90" dirty="0" smtClean="0">
                          <a:latin typeface="Verdana" pitchFamily="34" charset="0"/>
                          <a:ea typeface="Verdana" pitchFamily="34" charset="0"/>
                          <a:cs typeface="Verdana" pitchFamily="34" charset="0"/>
                        </a:rPr>
                        <a:t/>
                      </a:r>
                      <a:br>
                        <a:rPr lang="de-DE" sz="1800" b="0" spc="-90" dirty="0" smtClean="0">
                          <a:latin typeface="Verdana" pitchFamily="34" charset="0"/>
                          <a:ea typeface="Verdana" pitchFamily="34" charset="0"/>
                          <a:cs typeface="Verdana" pitchFamily="34" charset="0"/>
                        </a:rPr>
                      </a:br>
                      <a:r>
                        <a:rPr lang="de-DE" sz="1800" b="0" spc="-90" dirty="0" smtClean="0">
                          <a:latin typeface="Verdana" pitchFamily="34" charset="0"/>
                          <a:ea typeface="Verdana" pitchFamily="34" charset="0"/>
                          <a:cs typeface="Verdana" pitchFamily="34" charset="0"/>
                        </a:rPr>
                        <a:t>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Voyage à </a:t>
                      </a:r>
                      <a:r>
                        <a:rPr lang="en-US" sz="1800" kern="1200" spc="-90" baseline="0" dirty="0" err="1" smtClean="0">
                          <a:solidFill>
                            <a:schemeClr val="dk1"/>
                          </a:solidFill>
                          <a:latin typeface="Verdana" pitchFamily="34" charset="0"/>
                          <a:ea typeface="Verdana" pitchFamily="34" charset="0"/>
                          <a:cs typeface="Verdana" pitchFamily="34" charset="0"/>
                        </a:rPr>
                        <a:t>travers</a:t>
                      </a:r>
                      <a:r>
                        <a:rPr lang="en-US" sz="1800" kern="1200" spc="-90" baseline="0" dirty="0" smtClean="0">
                          <a:solidFill>
                            <a:schemeClr val="dk1"/>
                          </a:solidFill>
                          <a:latin typeface="Verdana" pitchFamily="34" charset="0"/>
                          <a:ea typeface="Verdana" pitchFamily="34" charset="0"/>
                          <a:cs typeface="Verdana" pitchFamily="34" charset="0"/>
                        </a:rPr>
                        <a:t> le </a:t>
                      </a:r>
                      <a:r>
                        <a:rPr lang="en-US" sz="1800" kern="1200" spc="-90" baseline="0" dirty="0" err="1" smtClean="0">
                          <a:solidFill>
                            <a:schemeClr val="dk1"/>
                          </a:solidFill>
                          <a:latin typeface="Verdana" pitchFamily="34" charset="0"/>
                          <a:ea typeface="Verdana" pitchFamily="34" charset="0"/>
                          <a:cs typeface="Verdana" pitchFamily="34" charset="0"/>
                        </a:rPr>
                        <a:t>paysage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idyllique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Farbbild-Reise Bergisches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baseline="0" dirty="0" smtClean="0">
                          <a:latin typeface="Verdana" pitchFamily="34" charset="0"/>
                          <a:ea typeface="Verdana" pitchFamily="34" charset="0"/>
                          <a:cs typeface="Verdana" pitchFamily="34" charset="0"/>
                        </a:rPr>
                        <a:t>Bergisches Land</a:t>
                      </a:r>
                      <a:endParaRPr lang="de-DE" sz="1800" b="0" spc="-90" baseline="0" dirty="0">
                        <a:latin typeface="Verdana" pitchFamily="34" charset="0"/>
                        <a:ea typeface="Verdana" pitchFamily="34" charset="0"/>
                        <a:cs typeface="Verdana" pitchFamily="34" charset="0"/>
                      </a:endParaRPr>
                    </a:p>
                  </a:txBody>
                  <a:tcPr anchor="ctr"/>
                </a:tc>
              </a:tr>
              <a:tr h="92930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a:t>
                      </a:r>
                      <a:r>
                        <a:rPr lang="de-DE" sz="1800" b="0" spc="-90" baseline="0" dirty="0" smtClean="0">
                          <a:latin typeface="Verdana" pitchFamily="34" charset="0"/>
                          <a:ea typeface="Verdana" pitchFamily="34" charset="0"/>
                          <a:cs typeface="Verdana" pitchFamily="34" charset="0"/>
                        </a:rPr>
                        <a:t>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800" b="0" spc="-90" baseline="0" dirty="0">
                        <a:latin typeface="Verdana" pitchFamily="34" charset="0"/>
                        <a:ea typeface="Verdana" pitchFamily="34" charset="0"/>
                        <a:cs typeface="Verdana" pitchFamily="34" charset="0"/>
                      </a:endParaRPr>
                    </a:p>
                  </a:txBody>
                  <a:tcPr anchor="ctr"/>
                </a:tc>
              </a:tr>
              <a:tr h="84088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9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85</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4062923583"/>
              </p:ext>
            </p:extLst>
          </p:nvPr>
        </p:nvGraphicFramePr>
        <p:xfrm>
          <a:off x="3851920" y="1340768"/>
          <a:ext cx="5040560" cy="2393658"/>
        </p:xfrm>
        <a:graphic>
          <a:graphicData uri="http://schemas.openxmlformats.org/drawingml/2006/table">
            <a:tbl>
              <a:tblPr firstRow="1" bandRow="1">
                <a:tableStyleId>{5C22544A-7EE6-4342-B048-85BDC9FD1C3A}</a:tableStyleId>
              </a:tblPr>
              <a:tblGrid>
                <a:gridCol w="936104"/>
                <a:gridCol w="1519554"/>
                <a:gridCol w="258490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Abwei-chender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Auf der Titelseite erscheinen zwei Titel</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8" name="Foliennummernplatzhalter 17"/>
          <p:cNvSpPr>
            <a:spLocks noGrp="1"/>
          </p:cNvSpPr>
          <p:nvPr>
            <p:ph type="sldNum" sz="quarter" idx="4"/>
          </p:nvPr>
        </p:nvSpPr>
        <p:spPr/>
        <p:txBody>
          <a:bodyPr/>
          <a:lstStyle/>
          <a:p>
            <a:fld id="{8A6690F1-7CA1-4166-A522-500460961984}" type="slidenum">
              <a:rPr lang="de-DE" smtClean="0"/>
              <a:pPr/>
              <a:t>86</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93799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5" cy="2312463"/>
        </p:xfrm>
        <a:graphic>
          <a:graphicData uri="http://schemas.openxmlformats.org/drawingml/2006/table">
            <a:tbl>
              <a:tblPr firstRow="1" bandRow="1">
                <a:tableStyleId>{5C22544A-7EE6-4342-B048-85BDC9FD1C3A}</a:tableStyleId>
              </a:tblPr>
              <a:tblGrid>
                <a:gridCol w="1465206"/>
                <a:gridCol w="2711258"/>
                <a:gridCol w="4248471"/>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87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4" cy="2808312"/>
        </p:xfrm>
        <a:graphic>
          <a:graphicData uri="http://schemas.openxmlformats.org/drawingml/2006/table">
            <a:tbl>
              <a:tblPr firstRow="1" bandRow="1">
                <a:tableStyleId>{5C22544A-7EE6-4342-B048-85BDC9FD1C3A}</a:tableStyleId>
              </a:tblPr>
              <a:tblGrid>
                <a:gridCol w="1080119"/>
                <a:gridCol w="1805486"/>
                <a:gridCol w="2731019"/>
              </a:tblGrid>
              <a:tr h="54821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Les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23" name="Foliennummernplatzhalter 22"/>
          <p:cNvSpPr>
            <a:spLocks noGrp="1"/>
          </p:cNvSpPr>
          <p:nvPr>
            <p:ph type="sldNum" sz="quarter" idx="4"/>
          </p:nvPr>
        </p:nvSpPr>
        <p:spPr/>
        <p:txBody>
          <a:bodyPr/>
          <a:lstStyle/>
          <a:p>
            <a:fld id="{8A6690F1-7CA1-4166-A522-500460961984}" type="slidenum">
              <a:rPr lang="de-DE" smtClean="0"/>
              <a:pPr/>
              <a:t>88</a:t>
            </a:fld>
            <a:endParaRPr lang="de-DE"/>
          </a:p>
        </p:txBody>
      </p:sp>
      <p:sp>
        <p:nvSpPr>
          <p:cNvPr id="24" name="Fußzeilenplatzhalter 23"/>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1076989"/>
                <a:gridCol w="2595419"/>
                <a:gridCol w="2520281"/>
              </a:tblGrid>
              <a:tr h="47036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89</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9</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90</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16.02.2016 | CC BY-NC-SA</a:t>
            </a:r>
            <a:endParaRPr lang="de-DE"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91</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7" cy="3575200"/>
        </p:xfrm>
        <a:graphic>
          <a:graphicData uri="http://schemas.openxmlformats.org/drawingml/2006/table">
            <a:tbl>
              <a:tblPr firstRow="1" bandRow="1">
                <a:tableStyleId>{5C22544A-7EE6-4342-B048-85BDC9FD1C3A}</a:tableStyleId>
              </a:tblPr>
              <a:tblGrid>
                <a:gridCol w="2304256"/>
                <a:gridCol w="864096"/>
                <a:gridCol w="518457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93</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7659</Words>
  <Application>Microsoft Office PowerPoint</Application>
  <PresentationFormat>Bildschirmpräsentation (4:3)</PresentationFormat>
  <Paragraphs>1900</Paragraphs>
  <Slides>94</Slides>
  <Notes>12</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872</cp:revision>
  <dcterms:created xsi:type="dcterms:W3CDTF">2014-02-18T07:01:40Z</dcterms:created>
  <dcterms:modified xsi:type="dcterms:W3CDTF">2016-03-02T10:50:09Z</dcterms:modified>
</cp:coreProperties>
</file>